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03DB-F2F2-F249-93C4-111C4628B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445B6-2A29-A147-8AA8-801E11830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93799-20DA-E246-BCCB-D7E21494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4C3E2-86BC-7F46-983D-618863F7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467E-FCE4-374E-8286-4A806A5C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734F-C251-CA4E-A553-2C0BDE77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A40BB-A05C-944F-AD75-AD484724F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2EF5-AEB5-C344-8AE3-66077670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D6D3-7AC6-E744-946D-8253A718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498C-9FC5-144F-BC1B-4D1445E7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8FEF8-6A81-D84C-9E29-D3AE271B6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D291E-6740-7E44-B83A-672FE3E7D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0C62-6BD0-8447-B017-941C5155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7B4D-C06F-CD49-A496-2532A032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CA6F-A4B0-A144-8E2D-9C99D094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3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A196-3FD2-DC42-A898-81C5CB98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1DE-A7DD-C749-A96B-7BE1398BA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85252-7F7A-5248-9585-35F49A5E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28F9-2FDF-DB41-AE2D-123E4423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7EF2-5C86-2049-A806-C8D4C3E8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68FB-5B79-4C49-8D14-7CCE119D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6685-D1DC-5D4B-8AAD-2FFF3C048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45C34-946B-2A43-B074-448238C0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8FD92-19A1-F840-95DC-FA7B646A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E0202-A102-714D-A10E-2F42E7C0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153A-5950-E243-96F6-F7CEAEC2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E7F4-8124-3A46-8533-EB056BFE9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2A2ED-77FC-CC4B-81DE-9A4D50AF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75E14-2694-0E4C-98D9-8D683F06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3C888-5A5D-4949-8551-101BEC11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8CEAF-C2BF-5A4F-BF5A-C7C1A828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937C-4F92-B444-97FD-5E82D13F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07EA-7072-2742-81F2-4BFA3F921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6E4F7-7AB3-424D-B305-44601AA39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CAA52-8E88-4B4F-8914-42A031F1B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FDA4E-6D6E-BC4D-B591-393FD1C1F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DBD97-3435-0B40-9863-3BE0B45B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6B088-287D-6848-B29A-D014C6EE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8E95D-FCB1-5E4E-9AC9-B2F9DA1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5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6E60-3064-2F4F-825D-9EF83FEA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428AF-EB32-174D-B08F-B3E5A366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1028D-0E91-6148-8901-AE18F138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ED604-59AC-8141-AAA6-8F8193C1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0B2EF-3D6D-4841-AB80-69CC7E51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15CC7-DD94-D842-B109-CE09F454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FB4BF-2DA6-DF48-A846-F8C0DA9C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71B8-02BB-C549-A1C3-4D2CCB11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9456-B6B8-754E-8786-5FDCC8F2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F6639-A882-2146-A6AE-686DEE30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DFCDC-F7B2-FA46-A4CB-A772BA2B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84671-23F2-6A47-8F4E-AB3D5BFF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9855-D3CF-C24C-BEE0-05FBF5D6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C51A-6A59-1047-9707-6DC3B708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448E4-E9E6-C340-8857-5ADD91BAF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93790-7051-284F-90CA-C6EE1C180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3FF8A-C35C-5541-B5AF-274B4CBC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43A1A-1EEB-174D-83C5-D549B4F4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C670C-F1D9-9648-872D-FF4BC3F4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F4BE3E-2DF3-9B49-8B40-44B74DDA97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CE72F-C97D-AA49-9DBB-F48252C9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AE852-F156-EA49-8981-8B3FC31D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7691E-AD2D-D948-96F8-69FA2B40C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DC28-EBD8-2740-8EBB-74C1366437A1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3221-5CB2-F443-A8FD-DD82A3E3C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D9787-E2FB-5D42-9D8F-7A354E277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E0CF-FACF-2944-B551-D6C7E3D8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8BB954-9EA8-794D-9EE4-37A48B2B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41" y="1170967"/>
            <a:ext cx="7541232" cy="50274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5147F1-601A-0C4A-8213-8F6B2EBD14C1}"/>
              </a:ext>
            </a:extLst>
          </p:cNvPr>
          <p:cNvSpPr txBox="1">
            <a:spLocks/>
          </p:cNvSpPr>
          <p:nvPr/>
        </p:nvSpPr>
        <p:spPr>
          <a:xfrm>
            <a:off x="1524000" y="-61643"/>
            <a:ext cx="9144000" cy="107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GB" sz="5200" b="1"/>
              <a:t>What am I good at?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4129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0858-F63E-9043-8A04-2182299F3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1643"/>
            <a:ext cx="9144000" cy="1078786"/>
          </a:xfrm>
        </p:spPr>
        <p:txBody>
          <a:bodyPr>
            <a:normAutofit/>
          </a:bodyPr>
          <a:lstStyle/>
          <a:p>
            <a:r>
              <a:rPr lang="en-GB" sz="5200" b="1" dirty="0"/>
              <a:t>What am I good at?</a:t>
            </a:r>
            <a:endParaRPr lang="en-US" sz="5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537DF-78B3-DD42-B23A-7357DCF4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41" y="1170967"/>
            <a:ext cx="7535779" cy="5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0858-F63E-9043-8A04-2182299F3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1643"/>
            <a:ext cx="9144000" cy="1078786"/>
          </a:xfrm>
        </p:spPr>
        <p:txBody>
          <a:bodyPr>
            <a:normAutofit/>
          </a:bodyPr>
          <a:lstStyle/>
          <a:p>
            <a:r>
              <a:rPr lang="en-GB" sz="5200" b="1" dirty="0"/>
              <a:t>What am I good at?</a:t>
            </a:r>
            <a:endParaRPr lang="en-US" sz="5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470AC-ADA1-854B-8023-2772FF0F5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43" y="1170968"/>
            <a:ext cx="7541232" cy="5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8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0858-F63E-9043-8A04-2182299F3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1643"/>
            <a:ext cx="9144000" cy="1078786"/>
          </a:xfrm>
        </p:spPr>
        <p:txBody>
          <a:bodyPr>
            <a:normAutofit/>
          </a:bodyPr>
          <a:lstStyle/>
          <a:p>
            <a:r>
              <a:rPr lang="en-GB" sz="5200" b="1" dirty="0"/>
              <a:t>What am I good at?</a:t>
            </a:r>
            <a:endParaRPr lang="en-US" sz="5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7BF52-E98A-F341-8A72-B42B52CF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18" y="1160787"/>
            <a:ext cx="7535779" cy="5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9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0858-F63E-9043-8A04-2182299F3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1643"/>
            <a:ext cx="9144000" cy="1078786"/>
          </a:xfrm>
        </p:spPr>
        <p:txBody>
          <a:bodyPr>
            <a:normAutofit/>
          </a:bodyPr>
          <a:lstStyle/>
          <a:p>
            <a:r>
              <a:rPr lang="en-GB" sz="5200" b="1" dirty="0"/>
              <a:t>What am I good at?</a:t>
            </a:r>
            <a:endParaRPr lang="en-US" sz="5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AE832-D9AA-D740-8F09-586253E6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18" y="1160787"/>
            <a:ext cx="7544264" cy="5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Office Theme</vt:lpstr>
      <vt:lpstr>PowerPoint Presentation</vt:lpstr>
      <vt:lpstr>What am I good at?</vt:lpstr>
      <vt:lpstr>What am I good at?</vt:lpstr>
      <vt:lpstr>What am I good at?</vt:lpstr>
      <vt:lpstr>What am I good 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good at?</dc:title>
  <dc:creator>Alysanne Parker</dc:creator>
  <cp:lastModifiedBy>Alysanne Parker</cp:lastModifiedBy>
  <cp:revision>10</cp:revision>
  <dcterms:created xsi:type="dcterms:W3CDTF">2019-01-23T16:23:51Z</dcterms:created>
  <dcterms:modified xsi:type="dcterms:W3CDTF">2019-01-23T16:41:52Z</dcterms:modified>
</cp:coreProperties>
</file>