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5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67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8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6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81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49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38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94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76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1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73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72000">
              <a:schemeClr val="accent1">
                <a:lumMod val="45000"/>
                <a:lumOff val="55000"/>
              </a:schemeClr>
            </a:gs>
            <a:gs pos="0">
              <a:srgbClr val="00206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5C655-1AF6-4871-BFE1-265CA5DF2F0A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3F370-334C-4811-9D7C-76C815F70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21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strath.ac.uk/Departments/SocialStudies/RE/Database/Graphics/Artefacts/jpegs/Jewish/Menorah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strath.ac.uk/Departments/SocialStudies/RE/Database/Graphics/Artefacts/jpegs/Jewish/SCaps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strath.ac.uk/Departments/SocialStudies/RE/Database/Graphics/Artefacts/jpegs/Jewish/Yad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strath.ac.uk/Departments/SocialStudies/RE/Database/Graphics/Artefacts/jpegs/Jewish/Torah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strath.ac.uk/Departments/SocialStudies/RE/Database/Graphics/Artefacts/jpegs/Jewish/Tallit01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7916" y="1763486"/>
            <a:ext cx="633379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Jewish Artefacts </a:t>
            </a:r>
            <a:endParaRPr lang="en-US" sz="9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766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6" y="261257"/>
            <a:ext cx="6259286" cy="628582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The Menorah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One of the oldest Jewish symbols.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Candle holder.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It is lit every evening and cleaned out every morning to replace the wicks and to put fresh oil in.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trath.ac.uk/Departments/SocialStudies/RE/Database/Graphics/Artefacts/jpegs/Jewish/Menorah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57" y="1264785"/>
            <a:ext cx="4368800" cy="39227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053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2971" y="348343"/>
            <a:ext cx="5540829" cy="582862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Skull caps – </a:t>
            </a:r>
            <a:r>
              <a:rPr lang="en-GB" dirty="0" err="1" smtClean="0">
                <a:solidFill>
                  <a:schemeClr val="bg1"/>
                </a:solidFill>
              </a:rPr>
              <a:t>Kippah</a:t>
            </a: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effectLst/>
              </a:rPr>
              <a:t>Most Jews will cover their heads when praying, attending the synagogue or at a religious event or festival.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The most common reason (for covering the head) is a sign of respect and fear of God. It is also felt that this separates God and human, by wearing a hat you are recognising that God is above all </a:t>
            </a:r>
            <a:r>
              <a:rPr lang="en-GB" dirty="0" smtClean="0">
                <a:solidFill>
                  <a:schemeClr val="bg1"/>
                </a:solidFill>
              </a:rPr>
              <a:t>mankind.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050" name="Picture 4" descr="http://www.strath.ac.uk/Departments/SocialStudies/RE/Database/Graphics/Artefacts/jpegs/Jewish/SCaps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70" y="876073"/>
            <a:ext cx="4467225" cy="31464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40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3135086"/>
            <a:ext cx="10853057" cy="3041877"/>
          </a:xfrm>
        </p:spPr>
        <p:txBody>
          <a:bodyPr/>
          <a:lstStyle/>
          <a:p>
            <a:pPr marL="0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Yad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This is a pointer which is used when the Torah is being read.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074" name="Picture 5" descr="http://www.strath.ac.uk/Departments/SocialStudies/RE/Database/Graphics/Artefacts/jpegs/Jewish/Yad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14" y="678542"/>
            <a:ext cx="4483100" cy="2128838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82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7770" y="1045029"/>
            <a:ext cx="5236029" cy="51319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Torah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The Torah is the first part of the Jewish bible. It is the central and most important document of Judaism and has been used by Jews through the </a:t>
            </a:r>
            <a:r>
              <a:rPr lang="en-GB" dirty="0" smtClean="0">
                <a:solidFill>
                  <a:schemeClr val="bg1"/>
                </a:solidFill>
              </a:rPr>
              <a:t>ages.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The Torah is written in Hebrew, the oldest of Jewish </a:t>
            </a:r>
            <a:r>
              <a:rPr lang="en-GB" dirty="0" smtClean="0">
                <a:solidFill>
                  <a:schemeClr val="bg1"/>
                </a:solidFill>
              </a:rPr>
              <a:t>languages.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Read </a:t>
            </a:r>
            <a:r>
              <a:rPr lang="en-GB" dirty="0">
                <a:solidFill>
                  <a:schemeClr val="bg1"/>
                </a:solidFill>
              </a:rPr>
              <a:t>in the synagogue three times each week</a:t>
            </a:r>
          </a:p>
        </p:txBody>
      </p:sp>
      <p:pic>
        <p:nvPicPr>
          <p:cNvPr id="4098" name="Picture 6" descr="http://www.strath.ac.uk/Departments/SocialStudies/RE/Database/Graphics/Artefacts/jpegs/Jewish/Torah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97" y="1306739"/>
            <a:ext cx="4422775" cy="35845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38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2114" y="348343"/>
            <a:ext cx="6411685" cy="582862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The synagogue is the Jewish place of </a:t>
            </a:r>
            <a:r>
              <a:rPr lang="en-GB" dirty="0" smtClean="0">
                <a:solidFill>
                  <a:schemeClr val="bg1"/>
                </a:solidFill>
              </a:rPr>
              <a:t>worship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Synagogue services can be </a:t>
            </a:r>
            <a:r>
              <a:rPr lang="en-GB" dirty="0" smtClean="0">
                <a:solidFill>
                  <a:schemeClr val="bg1"/>
                </a:solidFill>
              </a:rPr>
              <a:t>led </a:t>
            </a:r>
            <a:r>
              <a:rPr lang="en-GB" dirty="0">
                <a:solidFill>
                  <a:schemeClr val="bg1"/>
                </a:solidFill>
              </a:rPr>
              <a:t>by a </a:t>
            </a:r>
            <a:r>
              <a:rPr lang="en-GB" dirty="0" smtClean="0">
                <a:solidFill>
                  <a:schemeClr val="bg1"/>
                </a:solidFill>
              </a:rPr>
              <a:t>rabbi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Jewish men always wear hats when they are saying prayers which mention God's </a:t>
            </a:r>
            <a:r>
              <a:rPr lang="en-GB" dirty="0" smtClean="0">
                <a:solidFill>
                  <a:schemeClr val="bg1"/>
                </a:solidFill>
              </a:rPr>
              <a:t>name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Hats are always available for visitors, but a hair grip comes in handy to keep a </a:t>
            </a:r>
            <a:r>
              <a:rPr lang="en-GB" dirty="0" err="1">
                <a:solidFill>
                  <a:schemeClr val="bg1"/>
                </a:solidFill>
              </a:rPr>
              <a:t>kippah</a:t>
            </a:r>
            <a:r>
              <a:rPr lang="en-GB" dirty="0">
                <a:solidFill>
                  <a:schemeClr val="bg1"/>
                </a:solidFill>
              </a:rPr>
              <a:t> on.</a:t>
            </a:r>
          </a:p>
        </p:txBody>
      </p:sp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01" y="657906"/>
            <a:ext cx="3453233" cy="458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8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0342" y="522514"/>
            <a:ext cx="6433457" cy="5654449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Tallit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A prayer shawl worn by men and women.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On each of the four corners of the Tallit are special knots called </a:t>
            </a:r>
            <a:r>
              <a:rPr lang="en-GB" dirty="0" smtClean="0">
                <a:solidFill>
                  <a:schemeClr val="bg1"/>
                </a:solidFill>
              </a:rPr>
              <a:t>Tassels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The Tallit must be long enough to be worn over the shoulders </a:t>
            </a:r>
          </a:p>
        </p:txBody>
      </p:sp>
      <p:pic>
        <p:nvPicPr>
          <p:cNvPr id="6146" name="Picture 7" descr="http://www.strath.ac.uk/Departments/SocialStudies/RE/Database/Graphics/Artefacts/jpegs/Jewish/Tallit01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8" y="1497125"/>
            <a:ext cx="385445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20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6628" y="457200"/>
            <a:ext cx="5127171" cy="57197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The star of David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The Jewish religious symbol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17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103" y="1701347"/>
            <a:ext cx="3109912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445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Seaton Sluice Middle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Clarke</dc:creator>
  <cp:lastModifiedBy>Beth Clarke</cp:lastModifiedBy>
  <cp:revision>3</cp:revision>
  <dcterms:created xsi:type="dcterms:W3CDTF">2015-01-16T15:16:17Z</dcterms:created>
  <dcterms:modified xsi:type="dcterms:W3CDTF">2015-01-16T15:26:22Z</dcterms:modified>
</cp:coreProperties>
</file>