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"/>
  </p:notes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74"/>
  </p:normalViewPr>
  <p:slideViewPr>
    <p:cSldViewPr snapToGrid="0" snapToObjects="1">
      <p:cViewPr varScale="1">
        <p:scale>
          <a:sx n="124" d="100"/>
          <a:sy n="124" d="100"/>
        </p:scale>
        <p:origin x="640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F7B31B-B13B-E54F-BBB7-E53F72981F89}" type="datetimeFigureOut">
              <a:rPr lang="en-US" smtClean="0"/>
              <a:t>1/23/19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53E4C4-CB50-0E46-9827-9413315452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4331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53E4C4-CB50-0E46-9827-94133154522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5259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8203DB-F2F2-F249-93C4-111C4628BE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F3445B6-2A29-A147-8AA8-801E11830F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A93799-20DA-E246-BCCB-D7E21494F5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EDC28-EBD8-2740-8EBB-74C1366437A1}" type="datetimeFigureOut">
              <a:rPr lang="en-US" smtClean="0"/>
              <a:t>1/23/19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54C3E2-86BC-7F46-983D-618863F785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FD467E-FCE4-374E-8286-4A806A5C31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7E0CF-FACF-2944-B551-D6C7E3D8C9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745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B2734F-C251-CA4E-A553-2C0BDE7732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13A40BB-A05C-944F-AD75-AD484724FF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A02EF5-AEB5-C344-8AE3-6607767071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EDC28-EBD8-2740-8EBB-74C1366437A1}" type="datetimeFigureOut">
              <a:rPr lang="en-US" smtClean="0"/>
              <a:t>1/23/19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4ED6D3-7AC6-E744-946D-8253A7183A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CB498C-9FC5-144F-BC1B-4D1445E736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7E0CF-FACF-2944-B551-D6C7E3D8C9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8431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EC8FEF8-6A81-D84C-9E29-D3AE271B625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26D291E-6740-7E44-B83A-672FE3E7D0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B00C62-6BD0-8447-B017-941C5155DA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EDC28-EBD8-2740-8EBB-74C1366437A1}" type="datetimeFigureOut">
              <a:rPr lang="en-US" smtClean="0"/>
              <a:t>1/23/19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DE7B4D-C06F-CD49-A496-2532A0325B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11CA6F-A4B0-A144-8E2D-9C99D0944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7E0CF-FACF-2944-B551-D6C7E3D8C9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9334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DFA196-3FD2-DC42-A898-81C5CB98C9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8201DE-A7DD-C749-A96B-7BE1398BAB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C85252-7F7A-5248-9585-35F49A5E6B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EDC28-EBD8-2740-8EBB-74C1366437A1}" type="datetimeFigureOut">
              <a:rPr lang="en-US" smtClean="0"/>
              <a:t>1/23/19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7328F9-2FDF-DB41-AE2D-123E4423C6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347EF2-5C86-2049-A806-C8D4C3E81F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7E0CF-FACF-2944-B551-D6C7E3D8C9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407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E368FB-5B79-4C49-8D14-7CCE119D95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D46685-D1DC-5D4B-8AAD-2FFF3C048D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345C34-946B-2A43-B074-448238C018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EDC28-EBD8-2740-8EBB-74C1366437A1}" type="datetimeFigureOut">
              <a:rPr lang="en-US" smtClean="0"/>
              <a:t>1/23/19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B8FD92-19A1-F840-95DC-FA7B646A59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2E0202-A102-714D-A10E-2F42E7C041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7E0CF-FACF-2944-B551-D6C7E3D8C9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6486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34153A-5950-E243-96F6-F7CEAEC264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54E7F4-8124-3A46-8533-EB056BFE990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092A2ED-77FC-CC4B-81DE-9A4D50AF07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C75E14-2694-0E4C-98D9-8D683F06F4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EDC28-EBD8-2740-8EBB-74C1366437A1}" type="datetimeFigureOut">
              <a:rPr lang="en-US" smtClean="0"/>
              <a:t>1/23/19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53C888-5A5D-4949-8551-101BEC11E1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38CEAF-C2BF-5A4F-BF5A-C7C1A828F0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7E0CF-FACF-2944-B551-D6C7E3D8C9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150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37937C-4F92-B444-97FD-5E82D13F24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7E07EA-7072-2742-81F2-4BFA3F9218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1A6E4F7-7AB3-424D-B305-44601AA391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6FCAA52-8E88-4B4F-8914-42A031F1B4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AEFDA4E-6D6E-BC4D-B591-393FD1C1FA3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4CDBD97-3435-0B40-9863-3BE0B45BAB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EDC28-EBD8-2740-8EBB-74C1366437A1}" type="datetimeFigureOut">
              <a:rPr lang="en-US" smtClean="0"/>
              <a:t>1/23/19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026B088-287D-6848-B29A-D014C6EEB0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0D8E95D-FCB1-5E4E-9AC9-B2F9DA1FA5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7E0CF-FACF-2944-B551-D6C7E3D8C9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9514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446E60-3064-2F4F-825D-9EF83FEA1A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A4428AF-EB32-174D-B08F-B3E5A366ED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EDC28-EBD8-2740-8EBB-74C1366437A1}" type="datetimeFigureOut">
              <a:rPr lang="en-US" smtClean="0"/>
              <a:t>1/23/19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911028D-0E91-6148-8901-AE18F1388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3ED604-59AC-8141-AAA6-8F8193C1F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7E0CF-FACF-2944-B551-D6C7E3D8C9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7454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590B2EF-3D6D-4841-AB80-69CC7E5107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EDC28-EBD8-2740-8EBB-74C1366437A1}" type="datetimeFigureOut">
              <a:rPr lang="en-US" smtClean="0"/>
              <a:t>1/23/19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8415CC7-DD94-D842-B109-CE09F45444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8FB4BF-2DA6-DF48-A846-F8C0DA9C7E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7E0CF-FACF-2944-B551-D6C7E3D8C9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1915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2371B8-02BB-C549-A1C3-4D2CCB118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199456-B6B8-754E-8786-5FDCC8F240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3BF6639-A882-2146-A6AE-686DEE308F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2FDFCDC-F7B2-FA46-A4CB-A772BA2B41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EDC28-EBD8-2740-8EBB-74C1366437A1}" type="datetimeFigureOut">
              <a:rPr lang="en-US" smtClean="0"/>
              <a:t>1/23/19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384671-23F2-6A47-8F4E-AB3D5BFFED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029855-D3CF-C24C-BEE0-05FBF5D6E6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7E0CF-FACF-2944-B551-D6C7E3D8C9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4017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CCC51A-6A59-1047-9707-6DC3B70807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02448E4-E9E6-C340-8857-5ADD91BAF06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5893790-7051-284F-90CA-C6EE1C1806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73FF8A-C35C-5541-B5AF-274B4CBC9D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EDC28-EBD8-2740-8EBB-74C1366437A1}" type="datetimeFigureOut">
              <a:rPr lang="en-US" smtClean="0"/>
              <a:t>1/23/19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FA43A1A-1EEB-174D-83C5-D549B4F4AB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3C670C-F1D9-9648-872D-FF4BC3F4EF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7E0CF-FACF-2944-B551-D6C7E3D8C9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2169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71F4BE3E-2DF3-9B49-8B40-44B74DDA97ED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9625"/>
            <a:ext cx="12192000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BDCE72F-C97D-AA49-9DBB-F48252C9CD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7AE852-F156-EA49-8981-8B3FC31DA3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2303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87691E-AD2D-D948-96F8-69FA2B40C2F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3EDC28-EBD8-2740-8EBB-74C1366437A1}" type="datetimeFigureOut">
              <a:rPr lang="en-US" smtClean="0"/>
              <a:t>1/23/19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433221-5CB2-F443-A8FD-DD82A3E3C8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ED9787-E2FB-5D42-9D8F-7A354E2772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97E0CF-FACF-2944-B551-D6C7E3D8C9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1272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Trebuchet MS" panose="020B070302020209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rebuchet MS" panose="020B070302020209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rebuchet MS" panose="020B070302020209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rebuchet MS" panose="020B070302020209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rebuchet MS" panose="020B070302020209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rebuchet MS" panose="020B070302020209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image" Target="../media/image7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g"/><Relationship Id="rId3" Type="http://schemas.openxmlformats.org/officeDocument/2006/relationships/image" Target="../media/image8.jpg"/><Relationship Id="rId7" Type="http://schemas.openxmlformats.org/officeDocument/2006/relationships/image" Target="../media/image1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FF5147F1-601A-0C4A-8213-8F6B2EBD14C1}"/>
              </a:ext>
            </a:extLst>
          </p:cNvPr>
          <p:cNvSpPr txBox="1">
            <a:spLocks/>
          </p:cNvSpPr>
          <p:nvPr/>
        </p:nvSpPr>
        <p:spPr>
          <a:xfrm>
            <a:off x="1524000" y="-61643"/>
            <a:ext cx="9144000" cy="107878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Trebuchet MS" panose="020B0703020202090204" pitchFamily="34" charset="0"/>
                <a:ea typeface="+mj-ea"/>
                <a:cs typeface="+mj-cs"/>
              </a:defRPr>
            </a:lvl1pPr>
          </a:lstStyle>
          <a:p>
            <a:r>
              <a:rPr lang="en-GB" b="1" dirty="0"/>
              <a:t>Match the feeling to the face…</a:t>
            </a:r>
            <a:endParaRPr lang="en-US" sz="52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E637646-3539-4C49-B9A3-64DD8482F632}"/>
              </a:ext>
            </a:extLst>
          </p:cNvPr>
          <p:cNvSpPr/>
          <p:nvPr/>
        </p:nvSpPr>
        <p:spPr>
          <a:xfrm>
            <a:off x="470899" y="5751531"/>
            <a:ext cx="1125020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200" b="1" dirty="0">
                <a:latin typeface="Trebuchet MS" panose="020B0703020202090204" pitchFamily="34" charset="0"/>
              </a:rPr>
              <a:t>happy           angry          bored          worried           sad           excited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0D41525-804F-624E-AF5F-9EC4F363F3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8516" y="1241438"/>
            <a:ext cx="2889130" cy="192748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C8BC71E-BE8E-3C4E-B900-F40197768B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8516" y="3362391"/>
            <a:ext cx="3018460" cy="209420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EDD6131-8FC3-D442-931D-DCBC94B700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94457" y="3362391"/>
            <a:ext cx="2774885" cy="209420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EF46301-05D8-8F4B-9DDC-FAAD96453C0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37624" y="1157118"/>
            <a:ext cx="3016581" cy="20118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2482BF7-8000-344E-A3EA-578BBC2398A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37436" y="1241438"/>
            <a:ext cx="2890148" cy="192748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5DE3B3F-314F-7647-9021-F0F5E21DC18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66823" y="3352777"/>
            <a:ext cx="3158182" cy="2103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29860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FF5147F1-601A-0C4A-8213-8F6B2EBD14C1}"/>
              </a:ext>
            </a:extLst>
          </p:cNvPr>
          <p:cNvSpPr txBox="1">
            <a:spLocks/>
          </p:cNvSpPr>
          <p:nvPr/>
        </p:nvSpPr>
        <p:spPr>
          <a:xfrm>
            <a:off x="1524000" y="-61643"/>
            <a:ext cx="9144000" cy="107878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Trebuchet MS" panose="020B0703020202090204" pitchFamily="34" charset="0"/>
                <a:ea typeface="+mj-ea"/>
                <a:cs typeface="+mj-cs"/>
              </a:defRPr>
            </a:lvl1pPr>
          </a:lstStyle>
          <a:p>
            <a:r>
              <a:rPr lang="en-GB" b="1" dirty="0"/>
              <a:t>Match the feeling to the face…</a:t>
            </a:r>
            <a:endParaRPr lang="en-US" sz="52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E637646-3539-4C49-B9A3-64DD8482F632}"/>
              </a:ext>
            </a:extLst>
          </p:cNvPr>
          <p:cNvSpPr/>
          <p:nvPr/>
        </p:nvSpPr>
        <p:spPr>
          <a:xfrm>
            <a:off x="470899" y="5751531"/>
            <a:ext cx="1125020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200" b="1" dirty="0">
                <a:latin typeface="Trebuchet MS" panose="020B0703020202090204" pitchFamily="34" charset="0"/>
              </a:rPr>
              <a:t>grumpy         scared        jealous       embarrassed       shy       confused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3BB2C7A7-269E-954E-8FAE-24F2987A47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2990" y="3420062"/>
            <a:ext cx="2172259" cy="2172259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82E90A0F-EACF-1049-AE78-0C9A4CD177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68023" y="3475935"/>
            <a:ext cx="2172259" cy="2172259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C0AD5A2E-9E6E-8E4D-BEF4-1CB7AC65128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23428" y="3475937"/>
            <a:ext cx="2172258" cy="2172258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2C972F9B-5712-A346-B078-D2EA473FAA8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28621" y="1120979"/>
            <a:ext cx="2189476" cy="2189476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CFC6E979-1071-684E-B9F2-D558B6824AE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50806" y="1120979"/>
            <a:ext cx="2189476" cy="2189476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38DD0BB6-0A91-4642-BAD1-BA10515EB55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72990" y="1120979"/>
            <a:ext cx="2189476" cy="2189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99618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27</Words>
  <Application>Microsoft Macintosh PowerPoint</Application>
  <PresentationFormat>Widescreen</PresentationFormat>
  <Paragraphs>5</Paragraphs>
  <Slides>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Trebuchet MS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am I good at?</dc:title>
  <dc:creator>Alysanne Parker</dc:creator>
  <cp:lastModifiedBy>Alysanne Parker</cp:lastModifiedBy>
  <cp:revision>14</cp:revision>
  <dcterms:created xsi:type="dcterms:W3CDTF">2019-01-23T16:23:51Z</dcterms:created>
  <dcterms:modified xsi:type="dcterms:W3CDTF">2019-01-23T17:29:48Z</dcterms:modified>
</cp:coreProperties>
</file>