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DE1AD-18BD-426C-87B1-2BDFD936B7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971B11-AA03-4253-8047-E4F2E641D7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EF9E2B-8B46-4B43-802A-9DAE2F2E9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CCE22-6CC8-4C36-B6B3-7CB519254BD3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32AACF-53F7-4F5E-9BD1-51675147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EE4B37-3AFD-4B53-8120-1A3E509E0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E9C2-C958-43A1-91E9-99131405E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220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5E593-EB1F-495A-B29D-E16CEF874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FE8C25-E552-415B-8896-9ED1CB11AF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B2DDEE-39B5-4FB6-9515-2B78DF40D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CCE22-6CC8-4C36-B6B3-7CB519254BD3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E6885E-B290-4B2A-B8CA-0DC9E0A0C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A0CB93-4664-4E88-A72E-45298703D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E9C2-C958-43A1-91E9-99131405E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176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0F549A-7D5F-4030-AD3D-DD73D532EF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133ADB-BB87-4A2A-9DC1-4C9E221869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1F7A69-A262-4097-94BB-A51EB6FFE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CCE22-6CC8-4C36-B6B3-7CB519254BD3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35B79-B14D-42B9-B5FC-3EEB863BF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4F53C6-B228-4361-BDA3-1C2C8B292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E9C2-C958-43A1-91E9-99131405E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60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17BF4-3263-4974-AC65-6AD0FA95A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971D50-EC57-40E6-862C-0982ACCEF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542595-C157-4F8C-A498-7FE4D5734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CCE22-6CC8-4C36-B6B3-7CB519254BD3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C1561C-5B8E-43C3-9491-5A7655E28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A85EF0-6702-413C-B2ED-03B4B40D0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E9C2-C958-43A1-91E9-99131405E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8228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77EFB-C9E5-405E-9E07-2E3EA8FCA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A7284B-D788-4C28-A4C4-3759A10AB8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1BDD50-32C7-48FC-934E-06C5084F1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CCE22-6CC8-4C36-B6B3-7CB519254BD3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83DC90-21CB-427F-A783-CBF60CAE3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DDD78E-0DA1-49DA-B72F-BFD7132B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E9C2-C958-43A1-91E9-99131405E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8023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F1206-FD13-44D1-BDEA-A70943849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5DDAB-AD1D-463B-A1D9-4C37DE9DC3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8F6394-BD24-42A6-98CD-0E224BA6DF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15234A-8F79-42B7-85CC-DE2370FDB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CCE22-6CC8-4C36-B6B3-7CB519254BD3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D058B6-AC31-4CDA-BF8C-477E996A8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A61ADA-76AA-4DAA-82F1-402930CCA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E9C2-C958-43A1-91E9-99131405E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990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F2B1B-DDEE-4638-8338-82D5E4F93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1C28E2-3718-4E2D-88A7-D4CB3D8435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34480A-D857-468C-9717-DB866CCA3A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5DCAF4-4C7C-436E-B8A5-4B03A5C126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5ACD93-4DF3-4298-B655-2D2FCACFC6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138C97-7E07-4535-8173-2B5D3B0A8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CCE22-6CC8-4C36-B6B3-7CB519254BD3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5CE91F-EE34-44E6-8D11-72E970DC9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B924E9-0E3F-4D1A-BA66-0E85B4A6D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E9C2-C958-43A1-91E9-99131405E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544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1CD5C-0F3D-4D50-BBBA-124A88606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32BDD0-12AC-4AC7-9477-31CB928D7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CCE22-6CC8-4C36-B6B3-7CB519254BD3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96251B-CB39-4CD8-83AD-7BAABF058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CED1DD-575A-457E-8085-AB6438A1A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E9C2-C958-43A1-91E9-99131405E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252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A228FB-5165-478F-B545-E17AF0689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CCE22-6CC8-4C36-B6B3-7CB519254BD3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9562DC-ED4C-4772-906D-DBD550770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F46FED-518F-4C24-875A-B14016F74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E9C2-C958-43A1-91E9-99131405E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435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905AF-7650-4962-B311-9FA02320B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8CB83-460D-46AA-9911-A7B6344C32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13DBC-73A5-45FF-9D84-E4F29D311C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E24214-E314-4590-A8F3-8D60A54CF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CCE22-6CC8-4C36-B6B3-7CB519254BD3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EDD960-D109-4959-833B-38732B3BC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450093-0400-4162-A8CA-600D3A22C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E9C2-C958-43A1-91E9-99131405E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600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F499A-30D2-4DA5-8720-CE61FB8F2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412E1E-D5D8-4BDE-B0A9-E23C9D0552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E4F2FA-67D5-4C30-9FAB-613A3E5D93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9D76D8-9046-495D-9A61-EE848099F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CCE22-6CC8-4C36-B6B3-7CB519254BD3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2B2F69-5059-415E-B548-11B040AB9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A3FBF2-546C-4C2B-834C-A0A47F696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E9C2-C958-43A1-91E9-99131405E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9380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BA7880-125C-42DB-8EA6-48240FDC3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0D6F88-39F7-4F8E-B087-35A59909DE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818CAA-71E3-4003-9E99-FB63C1CA40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CCE22-6CC8-4C36-B6B3-7CB519254BD3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421B94-F341-40FA-A9DF-2E0C741D20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838217-BF97-4FCC-8E48-4782046156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3E9C2-C958-43A1-91E9-99131405E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511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7OJvv4LG9M" TargetMode="External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F8C38-3B45-4C20-A102-856EDF2DDC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Thursday 4</a:t>
            </a:r>
            <a:r>
              <a:rPr lang="en-GB" baseline="30000"/>
              <a:t>th</a:t>
            </a:r>
            <a:r>
              <a:rPr lang="en-GB"/>
              <a:t> of June </a:t>
            </a:r>
            <a:r>
              <a:rPr lang="en-GB" dirty="0"/>
              <a:t>2020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BC595F-D9BD-4F94-9392-971705C835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2196" y="3811885"/>
            <a:ext cx="9144000" cy="1655762"/>
          </a:xfrm>
        </p:spPr>
        <p:txBody>
          <a:bodyPr/>
          <a:lstStyle/>
          <a:p>
            <a:r>
              <a:rPr lang="en-GB"/>
              <a:t>WALT:</a:t>
            </a:r>
          </a:p>
          <a:p>
            <a:r>
              <a:rPr lang="en-GB" sz="18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develop an awareness of the lives of significant individuals in the past who have contributed to national and international achievements.</a:t>
            </a:r>
            <a:endParaRPr lang="en-GB">
              <a:effectLst/>
            </a:endParaRP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4952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B5C20-CC69-4B39-ACA9-889CABC46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New Topic Guessing Game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87248-95A6-455E-BA18-53F841A81F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64816"/>
            <a:ext cx="11191043" cy="5393184"/>
          </a:xfrm>
        </p:spPr>
        <p:txBody>
          <a:bodyPr/>
          <a:lstStyle/>
          <a:p>
            <a:pPr marL="0" indent="0">
              <a:buNone/>
            </a:pPr>
            <a:r>
              <a:rPr lang="en-GB"/>
              <a:t>For our lesson today, we are going to be learning something new. </a:t>
            </a:r>
          </a:p>
          <a:p>
            <a:pPr marL="0" indent="0">
              <a:buNone/>
            </a:pPr>
            <a:r>
              <a:rPr lang="en-GB"/>
              <a:t>Before you find out, can you watch the video below and then guess what we are learning about. </a:t>
            </a:r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r>
              <a:rPr lang="en-GB" sz="1800" b="0" i="0" u="sng" strike="noStrike">
                <a:solidFill>
                  <a:srgbClr val="0000FF"/>
                </a:solidFill>
                <a:effectLst/>
                <a:latin typeface="Calibri" panose="020F0502020204030204" pitchFamily="34" charset="0"/>
                <a:hlinkClick r:id="rId2"/>
              </a:rPr>
              <a:t>https://www.youtube.com/watch?v=C7OJvv4LG9M</a:t>
            </a:r>
            <a:endParaRPr lang="en-GB" sz="1800" b="0" i="0" u="sng" strike="noStrike">
              <a:solidFill>
                <a:srgbClr val="0000FF"/>
              </a:solidFill>
              <a:effectLst/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GB" sz="1800" u="sng">
              <a:solidFill>
                <a:srgbClr val="0000FF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/>
              <a:t>What do you think today’s lesson will be about? </a:t>
            </a:r>
          </a:p>
          <a:p>
            <a:pPr marL="0" indent="0">
              <a:buNone/>
            </a:pPr>
            <a:r>
              <a:rPr lang="en-GB"/>
              <a:t>Go to the next slide to find out.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9958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0EE90-9A25-4C5D-B4C7-877F5E8C3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282" y="500062"/>
            <a:ext cx="10515600" cy="1325563"/>
          </a:xfrm>
        </p:spPr>
        <p:txBody>
          <a:bodyPr/>
          <a:lstStyle/>
          <a:p>
            <a:r>
              <a:rPr lang="en-GB"/>
              <a:t>We are learning about the History of Flight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98929-5E91-4040-B81B-A8E3D777E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GB" sz="1800" b="0" i="1" u="none" strike="noStrike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>
                <a:solidFill>
                  <a:srgbClr val="000000"/>
                </a:solidFill>
                <a:latin typeface="Calibri" panose="020F0502020204030204" pitchFamily="34" charset="0"/>
              </a:rPr>
              <a:t>What were the people trying to do in the video? </a:t>
            </a:r>
          </a:p>
          <a:p>
            <a:pPr marL="0" indent="0">
              <a:buNone/>
            </a:pPr>
            <a:r>
              <a:rPr lang="en-GB">
                <a:solidFill>
                  <a:srgbClr val="000000"/>
                </a:solidFill>
                <a:latin typeface="Calibri" panose="020F0502020204030204" pitchFamily="34" charset="0"/>
              </a:rPr>
              <a:t>Did it look amusing? </a:t>
            </a:r>
          </a:p>
          <a:p>
            <a:pPr marL="0" indent="0">
              <a:buNone/>
            </a:pPr>
            <a:r>
              <a:rPr lang="en-GB">
                <a:solidFill>
                  <a:srgbClr val="000000"/>
                </a:solidFill>
                <a:latin typeface="Calibri" panose="020F0502020204030204" pitchFamily="34" charset="0"/>
              </a:rPr>
              <a:t>Did it look easy or difficult?</a:t>
            </a:r>
          </a:p>
          <a:p>
            <a:pPr marL="0" indent="0">
              <a:buNone/>
            </a:pPr>
            <a:r>
              <a:rPr lang="en-GB">
                <a:solidFill>
                  <a:srgbClr val="000000"/>
                </a:solidFill>
                <a:latin typeface="Calibri" panose="020F0502020204030204" pitchFamily="34" charset="0"/>
              </a:rPr>
              <a:t>If you lived long ago, before aeroplanes were invented, how would you fly? </a:t>
            </a:r>
          </a:p>
          <a:p>
            <a:pPr marL="0" indent="0">
              <a:buNone/>
            </a:pPr>
            <a:r>
              <a:rPr lang="en-GB">
                <a:solidFill>
                  <a:srgbClr val="000000"/>
                </a:solidFill>
                <a:latin typeface="Calibri" panose="020F0502020204030204" pitchFamily="34" charset="0"/>
              </a:rPr>
              <a:t>Remember, this was a time before engines, power supplies and man-made materials.  Talk to and adult at home about this.</a:t>
            </a:r>
          </a:p>
          <a:p>
            <a:pPr marL="0" indent="0">
              <a:buNone/>
            </a:pPr>
            <a:r>
              <a:rPr lang="en-GB" sz="2400">
                <a:solidFill>
                  <a:srgbClr val="C00000"/>
                </a:solidFill>
                <a:latin typeface="Calibri" panose="020F0502020204030204" pitchFamily="34" charset="0"/>
              </a:rPr>
              <a:t>Parents/Carers: </a:t>
            </a:r>
            <a:r>
              <a:rPr lang="en-GB" sz="2400" b="0" i="0" u="none" strike="noStrike"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Encourage a discussion and find out what your child already knows about this topic.</a:t>
            </a:r>
            <a:endParaRPr lang="en-GB" sz="240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832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972A8-109E-47A9-9400-CBEB91536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0800000" flipV="1">
            <a:off x="651866" y="-187523"/>
            <a:ext cx="10131623" cy="1196578"/>
          </a:xfrm>
        </p:spPr>
        <p:txBody>
          <a:bodyPr/>
          <a:lstStyle/>
          <a:p>
            <a:r>
              <a:rPr lang="en-GB"/>
              <a:t>Designing an aeroplane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B38425-31FD-4A80-9429-E5A73913C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650" y="1155190"/>
            <a:ext cx="7106245" cy="53879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/>
              <a:t>There was a time when human beings were not able to fly in the air. The aeroplane was not invented yet and although some tried, they were unable to invent a suitable aeroplane that could actually fly.</a:t>
            </a:r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r>
              <a:rPr lang="en-GB"/>
              <a:t>This was over 100 years ago.  The first working aeroplane that worked was invented almost 120 years ago. </a:t>
            </a:r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r>
              <a:rPr lang="en-GB"/>
              <a:t>If you lived before that time and wanted to invent an aeroplane. What materials would you use?</a:t>
            </a:r>
          </a:p>
          <a:p>
            <a:pPr marL="0" indent="0">
              <a:buNone/>
            </a:pPr>
            <a:r>
              <a:rPr lang="en-GB"/>
              <a:t>Can you they to make a model at home? </a:t>
            </a:r>
          </a:p>
          <a:p>
            <a:pPr marL="0" indent="0">
              <a:buNone/>
            </a:pPr>
            <a:r>
              <a:rPr lang="en-GB"/>
              <a:t>Maybe you can draw a design at home. Would it look any different to the ones we see now? </a:t>
            </a:r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ABA793E5-171C-014A-A356-6EF895CFD5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9836" y="1101612"/>
            <a:ext cx="4617839" cy="431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96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972A8-109E-47A9-9400-CBEB91536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650" y="174626"/>
            <a:ext cx="11696700" cy="863600"/>
          </a:xfrm>
        </p:spPr>
        <p:txBody>
          <a:bodyPr/>
          <a:lstStyle/>
          <a:p>
            <a:r>
              <a:rPr lang="en-GB"/>
              <a:t>The Wright Brothers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B38425-31FD-4A80-9429-E5A73913C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325" y="1146174"/>
            <a:ext cx="7829550" cy="5387975"/>
          </a:xfrm>
        </p:spPr>
        <p:txBody>
          <a:bodyPr/>
          <a:lstStyle/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r>
              <a:rPr lang="en-GB" b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 long time ago, Wilbur and Orville Wright actually did fly, on December 17, 1903, they succeeded in flying the first power driven aeroplane. </a:t>
            </a:r>
          </a:p>
          <a:p>
            <a:pPr marL="0" indent="0">
              <a:buNone/>
            </a:pPr>
            <a:endParaRPr lang="en-GB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b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Next week, you will find out more about these pioneering brothers.</a:t>
            </a:r>
            <a:endParaRPr lang="en-GB">
              <a:effectLst/>
            </a:endParaRP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D3FAABEB-F426-7144-9F84-4A68A63C10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9523" y="2068213"/>
            <a:ext cx="4214827" cy="3543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565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674</Words>
  <Application>Microsoft Office PowerPoint</Application>
  <PresentationFormat>Widescreen</PresentationFormat>
  <Paragraphs>57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Thursday 4th of June 2020</vt:lpstr>
      <vt:lpstr>New Topic Guessing Game</vt:lpstr>
      <vt:lpstr>We are learning about the History of Flight</vt:lpstr>
      <vt:lpstr>Designing an aeroplane</vt:lpstr>
      <vt:lpstr>The Wright Brothers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Monday 4th May 2020</dc:title>
  <dc:creator>Alice Waddell</dc:creator>
  <cp:lastModifiedBy>Unknown User</cp:lastModifiedBy>
  <cp:revision>5</cp:revision>
  <dcterms:created xsi:type="dcterms:W3CDTF">2020-05-03T16:53:04Z</dcterms:created>
  <dcterms:modified xsi:type="dcterms:W3CDTF">2020-06-03T22:40:28Z</dcterms:modified>
</cp:coreProperties>
</file>