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0" r:id="rId5"/>
    <p:sldId id="297" r:id="rId6"/>
    <p:sldId id="386" r:id="rId7"/>
    <p:sldId id="376" r:id="rId8"/>
    <p:sldId id="380" r:id="rId9"/>
    <p:sldId id="381" r:id="rId10"/>
    <p:sldId id="301" r:id="rId11"/>
    <p:sldId id="379" r:id="rId12"/>
    <p:sldId id="378" r:id="rId13"/>
    <p:sldId id="382" r:id="rId14"/>
    <p:sldId id="383" r:id="rId15"/>
    <p:sldId id="384" r:id="rId16"/>
    <p:sldId id="385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63BD12-A01D-C469-AB93-315BE73F380F}" name="Claire Hunter" initials="CH" userId="S::Claire.Hunter@hertfordshire.gov.uk::1a5f521d-5776-4cab-ae76-e2c9ed8414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00"/>
    <a:srgbClr val="0000FF"/>
    <a:srgbClr val="00FFFF"/>
    <a:srgbClr val="00CCFF"/>
    <a:srgbClr val="EA5197"/>
    <a:srgbClr val="E67328"/>
    <a:srgbClr val="83BB32"/>
    <a:srgbClr val="9D3F97"/>
    <a:srgbClr val="01619B"/>
    <a:srgbClr val="0B5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1A628-F9AE-4A5E-9C8D-7918F02DD134}" v="45" dt="2025-11-10T11:31:39.297"/>
    <p1510:client id="{DE2B3E2C-AA4D-402F-AF5D-AD4202C15F3C}" v="30" dt="2025-11-10T11:58:50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2461" autoAdjust="0"/>
  </p:normalViewPr>
  <p:slideViewPr>
    <p:cSldViewPr snapToGrid="0">
      <p:cViewPr varScale="1">
        <p:scale>
          <a:sx n="100" d="100"/>
          <a:sy n="100" d="100"/>
        </p:scale>
        <p:origin x="82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74A8-D512-4B05-ABE2-C641C70E0135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1789-50B6-4980-BDA5-8E868442A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1789-50B6-4980-BDA5-8E868442A8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1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370AD-3B66-4945-B45B-DCA4A8A02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CAC9A-F219-4B8D-87E1-EC80A479B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12366-C8F7-4956-BCD9-4D88419E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F9BD9-DE32-4201-9E4A-B3E613EB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B41B3-2CEA-4D88-BC9B-0090712B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2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03C7-EEB0-4DDD-BED0-50E660D7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F6419-3124-4F84-9FDF-523CC8806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B4B77-D93E-4011-A159-CF43F53E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A57CA-25DE-4DE7-ADE5-C7BEBFBB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9529-CDCE-4372-AEED-2F9AAD75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7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D5178-2375-43C3-AC1C-15D5AFDB9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98C1A-6F12-487C-98CC-0E92D5D3D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E3A89-2D6F-4D85-866A-712663B0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5DAFE-C82F-4106-8058-6D5B6E84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C1D9-6A1F-44D0-B913-5B14D4D2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0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61DA-FD01-4884-9770-89CB7829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F4D9C-46AA-4194-864D-EA7635949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4825A-3ED9-4486-A56B-349C17F8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91DC3-F5FA-4094-9522-66CB83E5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FF57F-9D88-43B8-8699-3999AB7C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8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AA19-8E2D-4BF7-89E5-EDB5CDC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14D5F-24AF-4A7C-80C0-1B993BB2D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00DB3-4D8F-4170-B114-F43B403E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1C37E-EA00-4039-A2EA-80F7717E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165EE-C57F-4AE2-8694-60A147CF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F247-1850-4B99-A723-E16142E5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07E5-E4BE-4F13-8093-1FB4723B4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D0C89-F662-473C-8FFB-3455AB340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9BE38-A9F2-4F8F-9380-BBFA47EA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09D2E-7FE5-4FE8-8049-7E127E93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8DAE9-F31C-4B33-A251-3D786186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0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4D73-D66A-4A42-BD89-01B9A406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91809-5999-473C-962A-AD94945DA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1F9B4-498A-4A4D-9ADC-54F837893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5C377-7552-4D41-8A32-DC5E8B653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7DA88-6156-4774-B17E-7288219C4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C6FB8-19F4-470A-9F77-790C6375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8BD6C-2972-477C-B452-9AC99A26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B65F7-B860-4377-B5FB-C6517537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B246-83A1-4743-84BB-95687259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98329-7528-4C7D-BA87-71444704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0940D-DEE8-4FC9-B9E3-4DFB93FA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FBC3D-4CFC-47C2-B547-E3886976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4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61947-D27F-4131-841C-A80F6CDD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300DB-3B7E-433A-915A-6ED3403F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529A0-10B6-4073-8EB3-602DF31C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0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35AB-A7BE-41C5-A21E-FD335114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124E8-771F-42A7-B240-077D80A0E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64E36-EE39-4CD1-AE63-DFC6D5AD0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0404-BCBB-4BDE-88CB-08A5768E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BF377-3825-452F-8EEB-4458C9B7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BC059-6EB6-4F1D-A1C4-A2CACCC3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7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D347-B3D3-47DD-AEBF-DE8E1C24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7E613-8148-4C7B-A747-39269CE1E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4CAE2-B54A-4F2A-9130-BFF77E09A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DB5B7-5FED-40EB-8BB8-883963B2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81DE6-13D1-4043-B2D3-32B6CA3E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0B8E2-DF21-4D9C-B499-E9513999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4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C307E-3363-49D1-A6BA-DF02022A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D375-4E8B-486B-A9DE-BDBDADD38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96E9F-1992-4FBB-8916-50CD97F4C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D2853-E2A6-4450-829F-2CF82D1B2B5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85C42-2D2F-472F-8B87-2A2CCCA93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3CCD-4DDE-4605-BBA0-259615887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B895-DCCA-41C5-A388-1811BC46E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9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astemission.com/blog/christmas-waste-fac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oilassociation.org/take-action/organic-living/christmas/eco-friendly-christmas-trees-real-vs-fake/" TargetMode="Externa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dsomethinggreen.com/blog-posts/sustainable-christmas-secret-santa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b0077x05/the-good-life-silly-but-its-fun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owercollective.com/blogs/news/8-easy-hacks-to-make-christmas-more-sustainable-this-year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goodfood.com/recipes/collection/christmas-leftovers-recipes" TargetMode="External"/><Relationship Id="rId2" Type="http://schemas.openxmlformats.org/officeDocument/2006/relationships/hyperlink" Target="https://www.soilassociation.org/take-action/organic-living/christmas/10-ways-to-have-a-more-sustainable-christmas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lanetfriendlyliving.co.uk/product-page/plastic-free-christmas-crackers" TargetMode="External"/><Relationship Id="rId5" Type="http://schemas.openxmlformats.org/officeDocument/2006/relationships/hyperlink" Target="https://www.loveyourfootprints.co.uk/blog/eco-friendly-christmas-crackers/" TargetMode="Externa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www.wwf.org.uk/top-tips-sustainable-christma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mindfulofthehome.com/eco-friendly-gift-wrapping-ideas/" TargetMode="External"/><Relationship Id="rId4" Type="http://schemas.openxmlformats.org/officeDocument/2006/relationships/hyperlink" Target="https://furoshikiwrapcompany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wwf.org.uk/top-tips-sustainable-christma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wf.org.uk/top-tips-sustainable-christmas" TargetMode="Externa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AAD66-E1C6-8574-7384-D1E612F5D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540" y="5273037"/>
            <a:ext cx="2124460" cy="1584963"/>
          </a:xfrm>
          <a:prstGeom prst="rect">
            <a:avLst/>
          </a:prstGeom>
        </p:spPr>
      </p:pic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DA69CCD1-8265-4A18-AC0C-AF651312A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440546" y="-279400"/>
            <a:ext cx="2161308" cy="9042400"/>
          </a:xfrm>
          <a:prstGeom prst="round2SameRect">
            <a:avLst>
              <a:gd name="adj1" fmla="val 667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6E86A6D-3254-459B-A656-764B7ADF1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73" y="251829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 10 Tips for a Sustainable Christmas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B80B4AC-568F-4E60-8CF0-0B15732D3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73" y="4905895"/>
            <a:ext cx="9144000" cy="1655762"/>
          </a:xfrm>
        </p:spPr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AF081-EE9F-F2BB-7B90-5CC1BD2AE8B4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pic>
        <p:nvPicPr>
          <p:cNvPr id="5" name="Graphic 4" descr="Holly with solid fill">
            <a:extLst>
              <a:ext uri="{FF2B5EF4-FFF2-40B4-BE49-F238E27FC236}">
                <a16:creationId xmlns:a16="http://schemas.microsoft.com/office/drawing/2014/main" id="{B5547BBD-8C06-0100-56AC-B31C92875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460808">
            <a:off x="-50166" y="-9862"/>
            <a:ext cx="1251996" cy="1251996"/>
          </a:xfrm>
          <a:prstGeom prst="rect">
            <a:avLst/>
          </a:prstGeom>
        </p:spPr>
      </p:pic>
      <p:pic>
        <p:nvPicPr>
          <p:cNvPr id="6" name="Graphic 5" descr="Holly with solid fill">
            <a:extLst>
              <a:ext uri="{FF2B5EF4-FFF2-40B4-BE49-F238E27FC236}">
                <a16:creationId xmlns:a16="http://schemas.microsoft.com/office/drawing/2014/main" id="{7F78043C-F07B-AAE4-F5E1-F32A6D6C1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756255">
            <a:off x="11036917" y="-53466"/>
            <a:ext cx="1251996" cy="12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91588-1FDB-CE65-0CF5-1A026F01A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71FF7FF-BCF4-E997-478E-615D92DD0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1770" y="6369900"/>
            <a:ext cx="9144000" cy="27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89595-B731-F40A-14C1-BCFAAE3F5A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788" y="713872"/>
            <a:ext cx="8188598" cy="8101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Insert title text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59AA3-6FB8-5F85-B52D-8412DC121690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30984D-E9C2-50CF-3BB3-F218568C0B9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91629" y="668882"/>
            <a:ext cx="7139337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the way in being sustainable  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5A2081C-9212-29C6-DB51-68718DBD71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495068" y="-3161804"/>
            <a:ext cx="893499" cy="7881882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D6FFBB-C61F-E74B-F107-401BA030779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39229" y="516482"/>
            <a:ext cx="7769957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Christmas cards, cards and more cards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E4C8A6E-BCB5-DCEA-5604-676275F059E8}"/>
              </a:ext>
            </a:extLst>
          </p:cNvPr>
          <p:cNvSpPr txBox="1">
            <a:spLocks/>
          </p:cNvSpPr>
          <p:nvPr/>
        </p:nvSpPr>
        <p:spPr>
          <a:xfrm>
            <a:off x="191629" y="1326608"/>
            <a:ext cx="6430665" cy="4862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5365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2F778-AC69-19BC-F861-63B8A874DEB3}"/>
              </a:ext>
            </a:extLst>
          </p:cNvPr>
          <p:cNvSpPr txBox="1"/>
          <p:nvPr/>
        </p:nvSpPr>
        <p:spPr>
          <a:xfrm>
            <a:off x="5907515" y="1243074"/>
            <a:ext cx="619979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302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In the UK, each person sends and receives an 	average of 17 Christmas cards. However, around 	75% of these cards are usually not recycled and 	end up in landfill.</a:t>
            </a:r>
          </a:p>
          <a:p>
            <a:pPr>
              <a:tabLst>
                <a:tab pos="630238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6302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Why not send your loved ones cards that can be 	recycled or reused.</a:t>
            </a:r>
          </a:p>
          <a:p>
            <a:pPr>
              <a:tabLst>
                <a:tab pos="630238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6302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You can also send E-cards rather than paper cards.</a:t>
            </a:r>
          </a:p>
          <a:p>
            <a:pPr>
              <a:tabLst>
                <a:tab pos="630238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6302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Plantable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cards are a great way of helping the 	environment and not contributing to landfill.</a:t>
            </a:r>
          </a:p>
          <a:p>
            <a:pPr>
              <a:tabLst>
                <a:tab pos="630238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4138" algn="l"/>
                <a:tab pos="630238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	More festive tips: 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841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Christmas Waste Facts: Reduce, Reuse, Recycle This Holiday Season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Opening envelope with star glitter">
            <a:extLst>
              <a:ext uri="{FF2B5EF4-FFF2-40B4-BE49-F238E27FC236}">
                <a16:creationId xmlns:a16="http://schemas.microsoft.com/office/drawing/2014/main" id="{59BBDB8D-AB9E-CAA5-0555-91B0FC5ABB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8" y="2509177"/>
            <a:ext cx="5624693" cy="374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Graphic 31" descr="Envelope with solid fill">
            <a:extLst>
              <a:ext uri="{FF2B5EF4-FFF2-40B4-BE49-F238E27FC236}">
                <a16:creationId xmlns:a16="http://schemas.microsoft.com/office/drawing/2014/main" id="{0D397ABD-4DC9-AE6A-611B-04EE2C615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1629" y="1488168"/>
            <a:ext cx="786969" cy="786969"/>
          </a:xfrm>
          <a:prstGeom prst="rect">
            <a:avLst/>
          </a:prstGeom>
        </p:spPr>
      </p:pic>
      <p:pic>
        <p:nvPicPr>
          <p:cNvPr id="33" name="Graphic 32" descr="Envelope with solid fill">
            <a:extLst>
              <a:ext uri="{FF2B5EF4-FFF2-40B4-BE49-F238E27FC236}">
                <a16:creationId xmlns:a16="http://schemas.microsoft.com/office/drawing/2014/main" id="{B2364742-C130-9586-DFC8-C8AF58E13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71607" y="1652529"/>
            <a:ext cx="786969" cy="786969"/>
          </a:xfrm>
          <a:prstGeom prst="rect">
            <a:avLst/>
          </a:prstGeom>
        </p:spPr>
      </p:pic>
      <p:pic>
        <p:nvPicPr>
          <p:cNvPr id="34" name="Graphic 33" descr="Envelope with solid fill">
            <a:extLst>
              <a:ext uri="{FF2B5EF4-FFF2-40B4-BE49-F238E27FC236}">
                <a16:creationId xmlns:a16="http://schemas.microsoft.com/office/drawing/2014/main" id="{C6679F73-ED77-CB66-6F49-4A172F103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71606" y="3156845"/>
            <a:ext cx="786969" cy="786969"/>
          </a:xfrm>
          <a:prstGeom prst="rect">
            <a:avLst/>
          </a:prstGeom>
        </p:spPr>
      </p:pic>
      <p:pic>
        <p:nvPicPr>
          <p:cNvPr id="35" name="Graphic 34" descr="Envelope with solid fill">
            <a:extLst>
              <a:ext uri="{FF2B5EF4-FFF2-40B4-BE49-F238E27FC236}">
                <a16:creationId xmlns:a16="http://schemas.microsoft.com/office/drawing/2014/main" id="{4D52D5F6-E596-321F-C9F1-D5D6D155B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02515" y="3943814"/>
            <a:ext cx="786969" cy="786969"/>
          </a:xfrm>
          <a:prstGeom prst="rect">
            <a:avLst/>
          </a:prstGeom>
        </p:spPr>
      </p:pic>
      <p:pic>
        <p:nvPicPr>
          <p:cNvPr id="36" name="Graphic 35" descr="Envelope with solid fill">
            <a:extLst>
              <a:ext uri="{FF2B5EF4-FFF2-40B4-BE49-F238E27FC236}">
                <a16:creationId xmlns:a16="http://schemas.microsoft.com/office/drawing/2014/main" id="{60825979-5155-A148-3CDB-170CCAC57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97278" y="4767294"/>
            <a:ext cx="786969" cy="7869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E073DF-7E7D-6B64-F696-4B4DAA665D2C}"/>
              </a:ext>
            </a:extLst>
          </p:cNvPr>
          <p:cNvSpPr txBox="1"/>
          <p:nvPr/>
        </p:nvSpPr>
        <p:spPr>
          <a:xfrm>
            <a:off x="447971" y="1237887"/>
            <a:ext cx="522363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302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Did you know that in the UK, over one 	billion Christmas cards are thrown away 	every year.</a:t>
            </a:r>
          </a:p>
        </p:txBody>
      </p:sp>
      <p:pic>
        <p:nvPicPr>
          <p:cNvPr id="14" name="Graphic 13" descr="Envelope with solid fill">
            <a:extLst>
              <a:ext uri="{FF2B5EF4-FFF2-40B4-BE49-F238E27FC236}">
                <a16:creationId xmlns:a16="http://schemas.microsoft.com/office/drawing/2014/main" id="{D469003A-49C9-888D-5343-86C5F066E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97277" y="5626860"/>
            <a:ext cx="786969" cy="7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2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424CA-B363-08F2-1E3B-141857A27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 descr="Pine tree on a sled">
            <a:extLst>
              <a:ext uri="{FF2B5EF4-FFF2-40B4-BE49-F238E27FC236}">
                <a16:creationId xmlns:a16="http://schemas.microsoft.com/office/drawing/2014/main" id="{3B6B091E-2B59-C993-07BE-A984518B9B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785" y="405585"/>
            <a:ext cx="5613215" cy="383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949B55E-3AFE-B00F-4FF1-F78EA1DC8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1770" y="6369900"/>
            <a:ext cx="9144000" cy="27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D09E40-3D1E-8AAE-DE33-3BF6233A67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788" y="713872"/>
            <a:ext cx="7550232" cy="8101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Insert title text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C8BD8-982E-BED1-1C07-7862BB74A910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A36131-5271-A2AF-9351-D5336BFE1E7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91629" y="668882"/>
            <a:ext cx="7139337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the way in being sustainable  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08B5A45E-DD3B-590E-2EC7-D233DF8B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123797" y="-2790533"/>
            <a:ext cx="893499" cy="7139336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A7F35-1112-F723-9A76-7FFE5E59734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39229" y="516482"/>
            <a:ext cx="7139337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The perfect Christmas tree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E2590-3CE3-D92A-8473-B4188B104690}"/>
              </a:ext>
            </a:extLst>
          </p:cNvPr>
          <p:cNvSpPr txBox="1"/>
          <p:nvPr/>
        </p:nvSpPr>
        <p:spPr>
          <a:xfrm>
            <a:off x="313353" y="1270875"/>
            <a:ext cx="6250456" cy="516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many options for Christmas trees, some more sustainable than others. </a:t>
            </a:r>
          </a:p>
          <a:p>
            <a:pPr marL="357188">
              <a:lnSpc>
                <a:spcPct val="150000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artificial Christmas tree is only sustainable if it has a life span exceeding 10 years. They are usually made from plastic or PVC, which are non-biodegradable and often have a larger carbon footprint than real trees due to the manufacturing process. </a:t>
            </a:r>
          </a:p>
          <a:p>
            <a:pPr marL="357188">
              <a:lnSpc>
                <a:spcPct val="150000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Locally sourced real Christmas trees are 100% recyclable and biodegradable. If purchasing a real tree, then make sure it is a Forest Stewardship Council (FSC®) certified tree.</a:t>
            </a:r>
          </a:p>
        </p:txBody>
      </p:sp>
      <p:pic>
        <p:nvPicPr>
          <p:cNvPr id="9" name="Graphic 8" descr="Holiday tree with solid fill">
            <a:extLst>
              <a:ext uri="{FF2B5EF4-FFF2-40B4-BE49-F238E27FC236}">
                <a16:creationId xmlns:a16="http://schemas.microsoft.com/office/drawing/2014/main" id="{85776120-40A5-A14F-F9EA-CF5EA427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8398" y="4371527"/>
            <a:ext cx="765136" cy="765136"/>
          </a:xfrm>
          <a:prstGeom prst="rect">
            <a:avLst/>
          </a:prstGeom>
        </p:spPr>
      </p:pic>
      <p:pic>
        <p:nvPicPr>
          <p:cNvPr id="12" name="Graphic 11" descr="Holiday tree with solid fill">
            <a:extLst>
              <a:ext uri="{FF2B5EF4-FFF2-40B4-BE49-F238E27FC236}">
                <a16:creationId xmlns:a16="http://schemas.microsoft.com/office/drawing/2014/main" id="{23C8026D-61D5-BA25-4182-F5FEF4BE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8849" y="1326608"/>
            <a:ext cx="765136" cy="765136"/>
          </a:xfrm>
          <a:prstGeom prst="rect">
            <a:avLst/>
          </a:prstGeom>
        </p:spPr>
      </p:pic>
      <p:pic>
        <p:nvPicPr>
          <p:cNvPr id="13" name="Graphic 12" descr="Holiday tree with solid fill">
            <a:extLst>
              <a:ext uri="{FF2B5EF4-FFF2-40B4-BE49-F238E27FC236}">
                <a16:creationId xmlns:a16="http://schemas.microsoft.com/office/drawing/2014/main" id="{49100B55-72BA-3E4E-F7FA-918E8B2D6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76" y="2918359"/>
            <a:ext cx="765136" cy="765136"/>
          </a:xfrm>
          <a:prstGeom prst="rect">
            <a:avLst/>
          </a:prstGeom>
        </p:spPr>
      </p:pic>
      <p:pic>
        <p:nvPicPr>
          <p:cNvPr id="14" name="Graphic 13" descr="Holiday tree with solid fill">
            <a:extLst>
              <a:ext uri="{FF2B5EF4-FFF2-40B4-BE49-F238E27FC236}">
                <a16:creationId xmlns:a16="http://schemas.microsoft.com/office/drawing/2014/main" id="{B38DEDF0-6890-1708-1BE0-5638188A4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8398" y="5658022"/>
            <a:ext cx="765136" cy="765136"/>
          </a:xfrm>
          <a:prstGeom prst="rect">
            <a:avLst/>
          </a:prstGeom>
        </p:spPr>
      </p:pic>
      <p:pic>
        <p:nvPicPr>
          <p:cNvPr id="16" name="Graphic 15" descr="Holiday tree with solid fill">
            <a:extLst>
              <a:ext uri="{FF2B5EF4-FFF2-40B4-BE49-F238E27FC236}">
                <a16:creationId xmlns:a16="http://schemas.microsoft.com/office/drawing/2014/main" id="{335758FD-ED2D-D168-86BA-9A58CF03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76" y="5122846"/>
            <a:ext cx="765136" cy="7651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ECC70F-A342-A3D5-AD9C-774A3FFD465E}"/>
              </a:ext>
            </a:extLst>
          </p:cNvPr>
          <p:cNvSpPr txBox="1"/>
          <p:nvPr/>
        </p:nvSpPr>
        <p:spPr>
          <a:xfrm>
            <a:off x="6890318" y="4114833"/>
            <a:ext cx="51860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not consider a wooden Christmas tree to add something unique and sustainable to your home. </a:t>
            </a:r>
          </a:p>
          <a:p>
            <a:pPr marL="809625" indent="-95250"/>
            <a:endParaRPr lang="en-GB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809625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More festive tips: </a:t>
            </a:r>
          </a:p>
          <a:p>
            <a:pPr marL="1552575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Choose a sustainable Christmas tree | Soil Association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6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5F2D1-71D4-195E-62CC-51A70E238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3BD522D-D5C9-0AFB-FC73-F94266732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1770" y="6369900"/>
            <a:ext cx="9144000" cy="27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4BFDAA-0C00-EC13-BFE1-2D0D183543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788" y="713872"/>
            <a:ext cx="7550232" cy="8101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Insert title text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C2E63-F431-029A-FA9E-E50571E679A6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1602C3-BA61-B7C6-C7C5-DC4E039F81E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91629" y="668882"/>
            <a:ext cx="7139337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the way in being sustainable  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53C5CCD5-4C9B-3C0B-C8E1-0AF5D55D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123797" y="-2790533"/>
            <a:ext cx="893499" cy="7139336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4587A6-C846-57D1-834B-95DCE301436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39229" y="610051"/>
            <a:ext cx="7139337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Secret Santa  </a:t>
            </a:r>
          </a:p>
        </p:txBody>
      </p:sp>
      <p:pic>
        <p:nvPicPr>
          <p:cNvPr id="12" name="Content Placeholder 7" descr="Santa suit hanging on wall">
            <a:extLst>
              <a:ext uri="{FF2B5EF4-FFF2-40B4-BE49-F238E27FC236}">
                <a16:creationId xmlns:a16="http://schemas.microsoft.com/office/drawing/2014/main" id="{F59A9153-FE13-3C2D-36CE-E048E9552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" y="1500694"/>
            <a:ext cx="5380985" cy="480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B25420-2B03-5E3E-2D3A-8068DBD7C723}"/>
              </a:ext>
            </a:extLst>
          </p:cNvPr>
          <p:cNvSpPr txBox="1"/>
          <p:nvPr/>
        </p:nvSpPr>
        <p:spPr>
          <a:xfrm>
            <a:off x="5432088" y="1225008"/>
            <a:ext cx="656828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Secret Santa is great fun and is a great way to save 	money and the environment.</a:t>
            </a:r>
          </a:p>
          <a:p>
            <a:pPr>
              <a:lnSpc>
                <a:spcPct val="150000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Setting a budget for Secret Santa helps buyers be 	precise and think of useful gifts.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Try and source gifts in recycled packaging, or gifts 	that have a long lifespan.</a:t>
            </a:r>
          </a:p>
          <a:p>
            <a:pPr>
              <a:lnSpc>
                <a:spcPct val="150000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You could also consider pre-loved or second-hand 	gifts too.</a:t>
            </a:r>
          </a:p>
          <a:p>
            <a:pPr>
              <a:lnSpc>
                <a:spcPct val="150000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More festive tips: </a:t>
            </a:r>
          </a:p>
          <a:p>
            <a:pPr marL="1636713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Sustainable Christmas - Secret Santa | Plastic Free and Sustainable Living Blog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 descr="Belted Santa suit">
            <a:extLst>
              <a:ext uri="{FF2B5EF4-FFF2-40B4-BE49-F238E27FC236}">
                <a16:creationId xmlns:a16="http://schemas.microsoft.com/office/drawing/2014/main" id="{6B57A237-0C5D-68EC-DDE7-A9B1C4903E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138" y="1455952"/>
            <a:ext cx="720747" cy="48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Belted Santa suit">
            <a:extLst>
              <a:ext uri="{FF2B5EF4-FFF2-40B4-BE49-F238E27FC236}">
                <a16:creationId xmlns:a16="http://schemas.microsoft.com/office/drawing/2014/main" id="{2621A4CF-DFD6-6AC8-3127-8DD24386D3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138" y="2591819"/>
            <a:ext cx="720747" cy="48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Belted Santa suit">
            <a:extLst>
              <a:ext uri="{FF2B5EF4-FFF2-40B4-BE49-F238E27FC236}">
                <a16:creationId xmlns:a16="http://schemas.microsoft.com/office/drawing/2014/main" id="{4C2EA1A9-6708-0EFA-7C93-5F04D6E193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138" y="3785743"/>
            <a:ext cx="720747" cy="48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Belted Santa suit">
            <a:extLst>
              <a:ext uri="{FF2B5EF4-FFF2-40B4-BE49-F238E27FC236}">
                <a16:creationId xmlns:a16="http://schemas.microsoft.com/office/drawing/2014/main" id="{AE8DE068-852C-0BD4-09E0-DEB8CE8A4A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138" y="4921610"/>
            <a:ext cx="720747" cy="48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Belted Santa suit">
            <a:extLst>
              <a:ext uri="{FF2B5EF4-FFF2-40B4-BE49-F238E27FC236}">
                <a16:creationId xmlns:a16="http://schemas.microsoft.com/office/drawing/2014/main" id="{4E29F13D-F81F-8250-538B-F344E00A63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423" y="5942720"/>
            <a:ext cx="720747" cy="48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221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81BB6-F292-F336-0289-F0F5D3AF5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ople sitting at table illustration">
            <a:extLst>
              <a:ext uri="{FF2B5EF4-FFF2-40B4-BE49-F238E27FC236}">
                <a16:creationId xmlns:a16="http://schemas.microsoft.com/office/drawing/2014/main" id="{97A80D48-17ED-760E-2D81-D0F1EB8647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204" y="859271"/>
            <a:ext cx="3923725" cy="591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AA80C4D-DC6E-48F8-8FBB-670FE125B8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1770" y="6369900"/>
            <a:ext cx="9144000" cy="27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7E887D-E293-65C5-6A74-1A6559A2E2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788" y="713872"/>
            <a:ext cx="7550232" cy="8101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Insert title text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65873F-BA20-3DA3-0435-05FFBA2684AF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4D7E5F-9363-DD9D-5F43-6F5EE22FF78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91629" y="668882"/>
            <a:ext cx="7139337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the way in being sustainable  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B27D5546-3114-EEAB-1282-2DB8118F2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051650" y="-2843744"/>
            <a:ext cx="1061708" cy="7139336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3D3875-B729-26A6-3CCB-1FAF810AA0E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2836" y="263819"/>
            <a:ext cx="7139337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the Day! There’s snow better time to talk about these Top 10 Tips!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454A0-B391-A617-D38B-3783FDE4DC6B}"/>
              </a:ext>
            </a:extLst>
          </p:cNvPr>
          <p:cNvSpPr txBox="1"/>
          <p:nvPr/>
        </p:nvSpPr>
        <p:spPr>
          <a:xfrm>
            <a:off x="839788" y="1234391"/>
            <a:ext cx="8682746" cy="516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festive season as an opportunity to talk and share ideas with </a:t>
            </a:r>
          </a:p>
          <a:p>
            <a:pPr algn="l">
              <a:lnSpc>
                <a:spcPct val="150000"/>
              </a:lnSpc>
              <a:buNone/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friends and family about how everyone can contribute towards making </a:t>
            </a:r>
          </a:p>
          <a:p>
            <a:pPr algn="l">
              <a:lnSpc>
                <a:spcPct val="150000"/>
              </a:lnSpc>
              <a:buNone/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Christmas more sustainable.</a:t>
            </a:r>
          </a:p>
          <a:p>
            <a:pPr algn="l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not share each of these </a:t>
            </a:r>
            <a:r>
              <a:rPr lang="en-GB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10 Tips fo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 a Sustainable Christmas </a:t>
            </a:r>
          </a:p>
          <a:p>
            <a:pPr algn="l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your family and friends and encourage everyone to adopt one or </a:t>
            </a:r>
          </a:p>
          <a:p>
            <a:pPr algn="l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of these sustainability actions.</a:t>
            </a:r>
            <a:endParaRPr lang="en-GB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action is too small. If we all play our part, then we can create a </a:t>
            </a:r>
          </a:p>
          <a:p>
            <a:pPr algn="l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sustainable Christmas, which is kinder to our planet. Let’s continue the </a:t>
            </a:r>
          </a:p>
          <a:p>
            <a:pPr algn="l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sustainability journey all year round too.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not watch 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Good Life - Silly, but Its Fun - BBC iPlayer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inspiration on how a low cost and sustainable Christmas can still be merry and fun! </a:t>
            </a:r>
          </a:p>
        </p:txBody>
      </p:sp>
      <p:pic>
        <p:nvPicPr>
          <p:cNvPr id="13" name="Graphic 12" descr="Bells with solid fill">
            <a:extLst>
              <a:ext uri="{FF2B5EF4-FFF2-40B4-BE49-F238E27FC236}">
                <a16:creationId xmlns:a16="http://schemas.microsoft.com/office/drawing/2014/main" id="{22A5619F-D22C-E745-7AF8-3D3E7EE99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338" y="1415289"/>
            <a:ext cx="785833" cy="785833"/>
          </a:xfrm>
          <a:prstGeom prst="rect">
            <a:avLst/>
          </a:prstGeom>
        </p:spPr>
      </p:pic>
      <p:pic>
        <p:nvPicPr>
          <p:cNvPr id="14" name="Graphic 13" descr="Bells with solid fill">
            <a:extLst>
              <a:ext uri="{FF2B5EF4-FFF2-40B4-BE49-F238E27FC236}">
                <a16:creationId xmlns:a16="http://schemas.microsoft.com/office/drawing/2014/main" id="{FD54735F-661C-1C59-24A3-4CDB81603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653" y="2945408"/>
            <a:ext cx="785833" cy="785833"/>
          </a:xfrm>
          <a:prstGeom prst="rect">
            <a:avLst/>
          </a:prstGeom>
        </p:spPr>
      </p:pic>
      <p:pic>
        <p:nvPicPr>
          <p:cNvPr id="15" name="Graphic 14" descr="Bells with solid fill">
            <a:extLst>
              <a:ext uri="{FF2B5EF4-FFF2-40B4-BE49-F238E27FC236}">
                <a16:creationId xmlns:a16="http://schemas.microsoft.com/office/drawing/2014/main" id="{76FDF2F1-CA53-A198-AAF5-F1C11A270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831" y="4426352"/>
            <a:ext cx="785833" cy="785833"/>
          </a:xfrm>
          <a:prstGeom prst="rect">
            <a:avLst/>
          </a:prstGeom>
        </p:spPr>
      </p:pic>
      <p:pic>
        <p:nvPicPr>
          <p:cNvPr id="16" name="Graphic 15" descr="Bells with solid fill">
            <a:extLst>
              <a:ext uri="{FF2B5EF4-FFF2-40B4-BE49-F238E27FC236}">
                <a16:creationId xmlns:a16="http://schemas.microsoft.com/office/drawing/2014/main" id="{08AF2AD0-8BDD-2A92-5909-62832781E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505435">
            <a:off x="8064373" y="44709"/>
            <a:ext cx="785833" cy="785833"/>
          </a:xfrm>
          <a:prstGeom prst="rect">
            <a:avLst/>
          </a:prstGeom>
        </p:spPr>
      </p:pic>
      <p:pic>
        <p:nvPicPr>
          <p:cNvPr id="17" name="Graphic 16" descr="Bells with solid fill">
            <a:extLst>
              <a:ext uri="{FF2B5EF4-FFF2-40B4-BE49-F238E27FC236}">
                <a16:creationId xmlns:a16="http://schemas.microsoft.com/office/drawing/2014/main" id="{5AEF2020-5B39-7B78-80FB-C42AF6BAC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28126">
            <a:off x="11325627" y="-28190"/>
            <a:ext cx="785833" cy="785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4EA765-E6D0-D0E2-70F5-8F41FCDF24C3}"/>
              </a:ext>
            </a:extLst>
          </p:cNvPr>
          <p:cNvSpPr txBox="1"/>
          <p:nvPr/>
        </p:nvSpPr>
        <p:spPr>
          <a:xfrm>
            <a:off x="8743874" y="278118"/>
            <a:ext cx="274391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Merry Christmas!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Bells with solid fill">
            <a:extLst>
              <a:ext uri="{FF2B5EF4-FFF2-40B4-BE49-F238E27FC236}">
                <a16:creationId xmlns:a16="http://schemas.microsoft.com/office/drawing/2014/main" id="{BA596C04-85F1-A055-B292-874F03A7F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652" y="5553929"/>
            <a:ext cx="785833" cy="7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7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10E255-38BB-4B9B-A1F8-DF507B7ED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hcc Logo">
            <a:extLst>
              <a:ext uri="{FF2B5EF4-FFF2-40B4-BE49-F238E27FC236}">
                <a16:creationId xmlns:a16="http://schemas.microsoft.com/office/drawing/2014/main" id="{697E2F92-2804-9C9D-B7E5-CAE0F78121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348" y="1356615"/>
            <a:ext cx="4413304" cy="3292565"/>
          </a:xfrm>
          <a:prstGeom prst="rect">
            <a:avLst/>
          </a:prstGeom>
        </p:spPr>
      </p:pic>
      <p:pic>
        <p:nvPicPr>
          <p:cNvPr id="7" name="Graphic 6" descr="Holly with solid fill">
            <a:extLst>
              <a:ext uri="{FF2B5EF4-FFF2-40B4-BE49-F238E27FC236}">
                <a16:creationId xmlns:a16="http://schemas.microsoft.com/office/drawing/2014/main" id="{0909279D-56F9-BA73-6EC2-697F94581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639158">
            <a:off x="97383" y="20922"/>
            <a:ext cx="914400" cy="914400"/>
          </a:xfrm>
          <a:prstGeom prst="rect">
            <a:avLst/>
          </a:prstGeom>
        </p:spPr>
      </p:pic>
      <p:pic>
        <p:nvPicPr>
          <p:cNvPr id="8" name="Graphic 7" descr="Holly with solid fill">
            <a:extLst>
              <a:ext uri="{FF2B5EF4-FFF2-40B4-BE49-F238E27FC236}">
                <a16:creationId xmlns:a16="http://schemas.microsoft.com/office/drawing/2014/main" id="{102BEC4A-0476-A7AA-E310-EBDCE4732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006611">
            <a:off x="11182533" y="232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5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27A0267-DCB8-5F9D-A1AB-3F9A0B4EA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595994" y="-2296956"/>
            <a:ext cx="893499" cy="6106513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31719-9AD1-490E-AD46-B7163DD553F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8" y="864113"/>
            <a:ext cx="5943097" cy="81012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Tips for a Sustainable Christmas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33DDD-1D13-D0DA-98F7-F2856AEBB1F5}"/>
              </a:ext>
            </a:extLst>
          </p:cNvPr>
          <p:cNvSpPr txBox="1">
            <a:spLocks/>
          </p:cNvSpPr>
          <p:nvPr/>
        </p:nvSpPr>
        <p:spPr>
          <a:xfrm>
            <a:off x="211871" y="6477349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pic>
        <p:nvPicPr>
          <p:cNvPr id="1026" name="Picture 2" descr="Christmas biscuits">
            <a:extLst>
              <a:ext uri="{FF2B5EF4-FFF2-40B4-BE49-F238E27FC236}">
                <a16:creationId xmlns:a16="http://schemas.microsoft.com/office/drawing/2014/main" id="{C6846095-4E73-9A41-E5DD-41825E12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9176"/>
            <a:ext cx="6106513" cy="48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86E43F-FCA3-208D-1110-18218B55B2CB}"/>
              </a:ext>
            </a:extLst>
          </p:cNvPr>
          <p:cNvSpPr txBox="1"/>
          <p:nvPr/>
        </p:nvSpPr>
        <p:spPr>
          <a:xfrm>
            <a:off x="6428918" y="309551"/>
            <a:ext cx="5753916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Christmas is fast approaching, and it is a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wonderful time of the year full of joy and celebration. 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However, it is also the time of the year that the UK generates more waste than ever. At this time of year around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30% more waste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generated, including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over 1 billion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Christmas cards which are thrown away each year. 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Therefore, we wanted to share with you our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Top 10 Tips for a Sustainable Christmas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It's snow secret that we all want a greener Christmas. Here yule find lots of hints and tips on how we can all work together to create a more sustainable Christmas, and one which reduces our environmental impact and is kinder to the planet.</a:t>
            </a:r>
          </a:p>
        </p:txBody>
      </p:sp>
      <p:pic>
        <p:nvPicPr>
          <p:cNvPr id="9" name="Graphic 8" descr="Holly with solid fill">
            <a:extLst>
              <a:ext uri="{FF2B5EF4-FFF2-40B4-BE49-F238E27FC236}">
                <a16:creationId xmlns:a16="http://schemas.microsoft.com/office/drawing/2014/main" id="{CCE60984-1A62-6618-E165-27C51E68B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9839178">
            <a:off x="6057611" y="-2203"/>
            <a:ext cx="742615" cy="742615"/>
          </a:xfrm>
          <a:prstGeom prst="rect">
            <a:avLst/>
          </a:prstGeom>
        </p:spPr>
      </p:pic>
      <p:pic>
        <p:nvPicPr>
          <p:cNvPr id="4" name="Graphic 3" descr="Holly with solid fill">
            <a:extLst>
              <a:ext uri="{FF2B5EF4-FFF2-40B4-BE49-F238E27FC236}">
                <a16:creationId xmlns:a16="http://schemas.microsoft.com/office/drawing/2014/main" id="{D066CE8A-35DB-8D77-F07B-262F94E73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2655458">
            <a:off x="11369568" y="47808"/>
            <a:ext cx="742615" cy="7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0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29C5-96FF-28AE-5146-56DA76FF9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2928B6F1-5312-24B6-7FA6-8AC006E2D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595994" y="-2296956"/>
            <a:ext cx="893499" cy="6106513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4F27C-570C-1FFD-102D-DFDBA4C7383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9" y="452944"/>
            <a:ext cx="5943097" cy="81012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Make your own Christmas decorations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AC381-AD99-15EF-9348-B16E938A3B1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871" y="1243878"/>
            <a:ext cx="6705604" cy="5534015"/>
          </a:xfrm>
        </p:spPr>
        <p:txBody>
          <a:bodyPr>
            <a:noAutofit/>
          </a:bodyPr>
          <a:lstStyle/>
          <a:p>
            <a:pPr marL="536575">
              <a:lnSpc>
                <a:spcPct val="150000"/>
              </a:lnSpc>
              <a:spcBef>
                <a:spcPts val="0"/>
              </a:spcBef>
              <a:tabLst>
                <a:tab pos="536575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Christmas, approximately 12,500 tones of Christmas decorations are discarded into landfill.</a:t>
            </a:r>
          </a:p>
          <a:p>
            <a:pPr marL="536575">
              <a:lnSpc>
                <a:spcPct val="150000"/>
              </a:lnSpc>
              <a:tabLst>
                <a:tab pos="536575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Many plastic decorations cannot be recycled due to the glue and glitter on them.</a:t>
            </a:r>
          </a:p>
          <a:p>
            <a:pPr>
              <a:lnSpc>
                <a:spcPct val="150000"/>
              </a:lnSpc>
              <a:tabLst>
                <a:tab pos="536575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Why not make your own decorations and/or use 	natural 	materials such as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dried fruits, pinecones or even 	recycled paper. You could even make edible decorations!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>
              <a:lnSpc>
                <a:spcPct val="150000"/>
              </a:lnSpc>
              <a:tabLst>
                <a:tab pos="5365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When buying new decorations, look for those made from sustainable materials such as glass and wood.</a:t>
            </a:r>
          </a:p>
          <a:p>
            <a:pPr marL="536575">
              <a:lnSpc>
                <a:spcPct val="100000"/>
              </a:lnSpc>
              <a:spcBef>
                <a:spcPts val="0"/>
              </a:spcBef>
              <a:tabLst>
                <a:tab pos="5365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6575">
              <a:lnSpc>
                <a:spcPct val="100000"/>
              </a:lnSpc>
              <a:spcBef>
                <a:spcPts val="0"/>
              </a:spcBef>
              <a:tabLst>
                <a:tab pos="536575" algn="l"/>
              </a:tabLst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More festive tips: </a:t>
            </a:r>
          </a:p>
          <a:p>
            <a:pPr marL="1279525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8 easy hacks to make Christmas more sustainable this year – Bower Collective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>
              <a:lnSpc>
                <a:spcPct val="150000"/>
              </a:lnSpc>
              <a:tabLst>
                <a:tab pos="536575" algn="l"/>
              </a:tabLst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Mistletoe and holly">
            <a:extLst>
              <a:ext uri="{FF2B5EF4-FFF2-40B4-BE49-F238E27FC236}">
                <a16:creationId xmlns:a16="http://schemas.microsoft.com/office/drawing/2014/main" id="{A7405497-65D0-438F-2007-7B1E40436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475" y="569026"/>
            <a:ext cx="5376936" cy="588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Graphic 24" descr="Holiday wreath with solid fill">
            <a:extLst>
              <a:ext uri="{FF2B5EF4-FFF2-40B4-BE49-F238E27FC236}">
                <a16:creationId xmlns:a16="http://schemas.microsoft.com/office/drawing/2014/main" id="{AA405DAD-20B1-9491-64CA-AD9A79516BD2}"/>
              </a:ext>
            </a:extLst>
          </p:cNvPr>
          <p:cNvSpPr/>
          <p:nvPr/>
        </p:nvSpPr>
        <p:spPr>
          <a:xfrm>
            <a:off x="190297" y="1359357"/>
            <a:ext cx="426477" cy="470189"/>
          </a:xfrm>
          <a:custGeom>
            <a:avLst/>
            <a:gdLst>
              <a:gd name="connsiteX0" fmla="*/ 426477 w 426477"/>
              <a:gd name="connsiteY0" fmla="*/ 239852 h 470189"/>
              <a:gd name="connsiteX1" fmla="*/ 408629 w 426477"/>
              <a:gd name="connsiteY1" fmla="*/ 203844 h 470189"/>
              <a:gd name="connsiteX2" fmla="*/ 404947 w 426477"/>
              <a:gd name="connsiteY2" fmla="*/ 163968 h 470189"/>
              <a:gd name="connsiteX3" fmla="*/ 375492 w 426477"/>
              <a:gd name="connsiteY3" fmla="*/ 137196 h 470189"/>
              <a:gd name="connsiteX4" fmla="*/ 357644 w 426477"/>
              <a:gd name="connsiteY4" fmla="*/ 101375 h 470189"/>
              <a:gd name="connsiteX5" fmla="*/ 337425 w 426477"/>
              <a:gd name="connsiteY5" fmla="*/ 93574 h 470189"/>
              <a:gd name="connsiteX6" fmla="*/ 339984 w 426477"/>
              <a:gd name="connsiteY6" fmla="*/ 67926 h 470189"/>
              <a:gd name="connsiteX7" fmla="*/ 321262 w 426477"/>
              <a:gd name="connsiteY7" fmla="*/ 6270 h 470189"/>
              <a:gd name="connsiteX8" fmla="*/ 238950 w 426477"/>
              <a:gd name="connsiteY8" fmla="*/ 34726 h 470189"/>
              <a:gd name="connsiteX9" fmla="*/ 193144 w 426477"/>
              <a:gd name="connsiteY9" fmla="*/ 34726 h 470189"/>
              <a:gd name="connsiteX10" fmla="*/ 110894 w 426477"/>
              <a:gd name="connsiteY10" fmla="*/ 6270 h 470189"/>
              <a:gd name="connsiteX11" fmla="*/ 92172 w 426477"/>
              <a:gd name="connsiteY11" fmla="*/ 67926 h 470189"/>
              <a:gd name="connsiteX12" fmla="*/ 94669 w 426477"/>
              <a:gd name="connsiteY12" fmla="*/ 91515 h 470189"/>
              <a:gd name="connsiteX13" fmla="*/ 69270 w 426477"/>
              <a:gd name="connsiteY13" fmla="*/ 101375 h 470189"/>
              <a:gd name="connsiteX14" fmla="*/ 50985 w 426477"/>
              <a:gd name="connsiteY14" fmla="*/ 137196 h 470189"/>
              <a:gd name="connsiteX15" fmla="*/ 21405 w 426477"/>
              <a:gd name="connsiteY15" fmla="*/ 164155 h 470189"/>
              <a:gd name="connsiteX16" fmla="*/ 17848 w 426477"/>
              <a:gd name="connsiteY16" fmla="*/ 203844 h 470189"/>
              <a:gd name="connsiteX17" fmla="*/ 0 w 426477"/>
              <a:gd name="connsiteY17" fmla="*/ 239665 h 470189"/>
              <a:gd name="connsiteX18" fmla="*/ 10921 w 426477"/>
              <a:gd name="connsiteY18" fmla="*/ 278169 h 470189"/>
              <a:gd name="connsiteX19" fmla="*/ 7301 w 426477"/>
              <a:gd name="connsiteY19" fmla="*/ 318233 h 470189"/>
              <a:gd name="connsiteX20" fmla="*/ 31452 w 426477"/>
              <a:gd name="connsiteY20" fmla="*/ 350185 h 470189"/>
              <a:gd name="connsiteX21" fmla="*/ 42373 w 426477"/>
              <a:gd name="connsiteY21" fmla="*/ 388689 h 470189"/>
              <a:gd name="connsiteX22" fmla="*/ 76384 w 426477"/>
              <a:gd name="connsiteY22" fmla="*/ 409782 h 470189"/>
              <a:gd name="connsiteX23" fmla="*/ 100472 w 426477"/>
              <a:gd name="connsiteY23" fmla="*/ 441733 h 470189"/>
              <a:gd name="connsiteX24" fmla="*/ 139850 w 426477"/>
              <a:gd name="connsiteY24" fmla="*/ 449097 h 470189"/>
              <a:gd name="connsiteX25" fmla="*/ 173861 w 426477"/>
              <a:gd name="connsiteY25" fmla="*/ 470190 h 470189"/>
              <a:gd name="connsiteX26" fmla="*/ 213239 w 426477"/>
              <a:gd name="connsiteY26" fmla="*/ 462764 h 470189"/>
              <a:gd name="connsiteX27" fmla="*/ 252616 w 426477"/>
              <a:gd name="connsiteY27" fmla="*/ 470127 h 470189"/>
              <a:gd name="connsiteX28" fmla="*/ 286627 w 426477"/>
              <a:gd name="connsiteY28" fmla="*/ 449035 h 470189"/>
              <a:gd name="connsiteX29" fmla="*/ 326005 w 426477"/>
              <a:gd name="connsiteY29" fmla="*/ 441671 h 470189"/>
              <a:gd name="connsiteX30" fmla="*/ 350093 w 426477"/>
              <a:gd name="connsiteY30" fmla="*/ 409782 h 470189"/>
              <a:gd name="connsiteX31" fmla="*/ 384166 w 426477"/>
              <a:gd name="connsiteY31" fmla="*/ 388751 h 470189"/>
              <a:gd name="connsiteX32" fmla="*/ 395087 w 426477"/>
              <a:gd name="connsiteY32" fmla="*/ 350247 h 470189"/>
              <a:gd name="connsiteX33" fmla="*/ 419176 w 426477"/>
              <a:gd name="connsiteY33" fmla="*/ 318233 h 470189"/>
              <a:gd name="connsiteX34" fmla="*/ 415494 w 426477"/>
              <a:gd name="connsiteY34" fmla="*/ 278356 h 470189"/>
              <a:gd name="connsiteX35" fmla="*/ 304350 w 426477"/>
              <a:gd name="connsiteY35" fmla="*/ 24804 h 470189"/>
              <a:gd name="connsiteX36" fmla="*/ 304350 w 426477"/>
              <a:gd name="connsiteY36" fmla="*/ 24804 h 470189"/>
              <a:gd name="connsiteX37" fmla="*/ 314959 w 426477"/>
              <a:gd name="connsiteY37" fmla="*/ 67926 h 470189"/>
              <a:gd name="connsiteX38" fmla="*/ 304350 w 426477"/>
              <a:gd name="connsiteY38" fmla="*/ 111048 h 470189"/>
              <a:gd name="connsiteX39" fmla="*/ 304350 w 426477"/>
              <a:gd name="connsiteY39" fmla="*/ 111048 h 470189"/>
              <a:gd name="connsiteX40" fmla="*/ 257921 w 426477"/>
              <a:gd name="connsiteY40" fmla="*/ 84214 h 470189"/>
              <a:gd name="connsiteX41" fmla="*/ 255612 w 426477"/>
              <a:gd name="connsiteY41" fmla="*/ 53510 h 470189"/>
              <a:gd name="connsiteX42" fmla="*/ 304350 w 426477"/>
              <a:gd name="connsiteY42" fmla="*/ 24804 h 470189"/>
              <a:gd name="connsiteX43" fmla="*/ 244441 w 426477"/>
              <a:gd name="connsiteY43" fmla="*/ 105307 h 470189"/>
              <a:gd name="connsiteX44" fmla="*/ 305349 w 426477"/>
              <a:gd name="connsiteY44" fmla="*/ 135885 h 470189"/>
              <a:gd name="connsiteX45" fmla="*/ 319015 w 426477"/>
              <a:gd name="connsiteY45" fmla="*/ 131704 h 470189"/>
              <a:gd name="connsiteX46" fmla="*/ 326816 w 426477"/>
              <a:gd name="connsiteY46" fmla="*/ 136384 h 470189"/>
              <a:gd name="connsiteX47" fmla="*/ 265285 w 426477"/>
              <a:gd name="connsiteY47" fmla="*/ 193485 h 470189"/>
              <a:gd name="connsiteX48" fmla="*/ 234706 w 426477"/>
              <a:gd name="connsiteY48" fmla="*/ 111298 h 470189"/>
              <a:gd name="connsiteX49" fmla="*/ 244441 w 426477"/>
              <a:gd name="connsiteY49" fmla="*/ 105307 h 470189"/>
              <a:gd name="connsiteX50" fmla="*/ 216359 w 426477"/>
              <a:gd name="connsiteY50" fmla="*/ 53136 h 470189"/>
              <a:gd name="connsiteX51" fmla="*/ 235080 w 426477"/>
              <a:gd name="connsiteY51" fmla="*/ 71857 h 470189"/>
              <a:gd name="connsiteX52" fmla="*/ 216359 w 426477"/>
              <a:gd name="connsiteY52" fmla="*/ 90579 h 470189"/>
              <a:gd name="connsiteX53" fmla="*/ 197637 w 426477"/>
              <a:gd name="connsiteY53" fmla="*/ 71857 h 470189"/>
              <a:gd name="connsiteX54" fmla="*/ 216047 w 426477"/>
              <a:gd name="connsiteY54" fmla="*/ 53136 h 470189"/>
              <a:gd name="connsiteX55" fmla="*/ 127743 w 426477"/>
              <a:gd name="connsiteY55" fmla="*/ 24804 h 470189"/>
              <a:gd name="connsiteX56" fmla="*/ 127743 w 426477"/>
              <a:gd name="connsiteY56" fmla="*/ 24804 h 470189"/>
              <a:gd name="connsiteX57" fmla="*/ 176420 w 426477"/>
              <a:gd name="connsiteY57" fmla="*/ 53510 h 470189"/>
              <a:gd name="connsiteX58" fmla="*/ 172301 w 426477"/>
              <a:gd name="connsiteY58" fmla="*/ 71857 h 470189"/>
              <a:gd name="connsiteX59" fmla="*/ 174111 w 426477"/>
              <a:gd name="connsiteY59" fmla="*/ 84338 h 470189"/>
              <a:gd name="connsiteX60" fmla="*/ 127743 w 426477"/>
              <a:gd name="connsiteY60" fmla="*/ 111173 h 470189"/>
              <a:gd name="connsiteX61" fmla="*/ 127743 w 426477"/>
              <a:gd name="connsiteY61" fmla="*/ 111173 h 470189"/>
              <a:gd name="connsiteX62" fmla="*/ 117135 w 426477"/>
              <a:gd name="connsiteY62" fmla="*/ 68051 h 470189"/>
              <a:gd name="connsiteX63" fmla="*/ 127743 w 426477"/>
              <a:gd name="connsiteY63" fmla="*/ 24804 h 470189"/>
              <a:gd name="connsiteX64" fmla="*/ 113390 w 426477"/>
              <a:gd name="connsiteY64" fmla="*/ 131704 h 470189"/>
              <a:gd name="connsiteX65" fmla="*/ 127057 w 426477"/>
              <a:gd name="connsiteY65" fmla="*/ 135885 h 470189"/>
              <a:gd name="connsiteX66" fmla="*/ 187902 w 426477"/>
              <a:gd name="connsiteY66" fmla="*/ 105307 h 470189"/>
              <a:gd name="connsiteX67" fmla="*/ 197388 w 426477"/>
              <a:gd name="connsiteY67" fmla="*/ 111547 h 470189"/>
              <a:gd name="connsiteX68" fmla="*/ 167121 w 426477"/>
              <a:gd name="connsiteY68" fmla="*/ 193485 h 470189"/>
              <a:gd name="connsiteX69" fmla="*/ 105652 w 426477"/>
              <a:gd name="connsiteY69" fmla="*/ 136384 h 470189"/>
              <a:gd name="connsiteX70" fmla="*/ 60346 w 426477"/>
              <a:gd name="connsiteY70" fmla="*/ 322040 h 470189"/>
              <a:gd name="connsiteX71" fmla="*/ 50985 w 426477"/>
              <a:gd name="connsiteY71" fmla="*/ 312679 h 470189"/>
              <a:gd name="connsiteX72" fmla="*/ 60346 w 426477"/>
              <a:gd name="connsiteY72" fmla="*/ 303318 h 470189"/>
              <a:gd name="connsiteX73" fmla="*/ 69707 w 426477"/>
              <a:gd name="connsiteY73" fmla="*/ 312679 h 470189"/>
              <a:gd name="connsiteX74" fmla="*/ 60346 w 426477"/>
              <a:gd name="connsiteY74" fmla="*/ 322040 h 470189"/>
              <a:gd name="connsiteX75" fmla="*/ 54105 w 426477"/>
              <a:gd name="connsiteY75" fmla="*/ 259635 h 470189"/>
              <a:gd name="connsiteX76" fmla="*/ 38504 w 426477"/>
              <a:gd name="connsiteY76" fmla="*/ 244033 h 470189"/>
              <a:gd name="connsiteX77" fmla="*/ 54105 w 426477"/>
              <a:gd name="connsiteY77" fmla="*/ 228432 h 470189"/>
              <a:gd name="connsiteX78" fmla="*/ 69707 w 426477"/>
              <a:gd name="connsiteY78" fmla="*/ 244033 h 470189"/>
              <a:gd name="connsiteX79" fmla="*/ 54105 w 426477"/>
              <a:gd name="connsiteY79" fmla="*/ 259635 h 470189"/>
              <a:gd name="connsiteX80" fmla="*/ 66586 w 426477"/>
              <a:gd name="connsiteY80" fmla="*/ 184748 h 470189"/>
              <a:gd name="connsiteX81" fmla="*/ 57226 w 426477"/>
              <a:gd name="connsiteY81" fmla="*/ 175388 h 470189"/>
              <a:gd name="connsiteX82" fmla="*/ 66586 w 426477"/>
              <a:gd name="connsiteY82" fmla="*/ 166027 h 470189"/>
              <a:gd name="connsiteX83" fmla="*/ 75947 w 426477"/>
              <a:gd name="connsiteY83" fmla="*/ 175388 h 470189"/>
              <a:gd name="connsiteX84" fmla="*/ 66586 w 426477"/>
              <a:gd name="connsiteY84" fmla="*/ 184748 h 470189"/>
              <a:gd name="connsiteX85" fmla="*/ 91548 w 426477"/>
              <a:gd name="connsiteY85" fmla="*/ 390686 h 470189"/>
              <a:gd name="connsiteX86" fmla="*/ 75947 w 426477"/>
              <a:gd name="connsiteY86" fmla="*/ 375084 h 470189"/>
              <a:gd name="connsiteX87" fmla="*/ 91548 w 426477"/>
              <a:gd name="connsiteY87" fmla="*/ 359483 h 470189"/>
              <a:gd name="connsiteX88" fmla="*/ 107150 w 426477"/>
              <a:gd name="connsiteY88" fmla="*/ 375084 h 470189"/>
              <a:gd name="connsiteX89" fmla="*/ 91548 w 426477"/>
              <a:gd name="connsiteY89" fmla="*/ 390686 h 470189"/>
              <a:gd name="connsiteX90" fmla="*/ 147713 w 426477"/>
              <a:gd name="connsiteY90" fmla="*/ 421888 h 470189"/>
              <a:gd name="connsiteX91" fmla="*/ 138352 w 426477"/>
              <a:gd name="connsiteY91" fmla="*/ 412528 h 470189"/>
              <a:gd name="connsiteX92" fmla="*/ 147713 w 426477"/>
              <a:gd name="connsiteY92" fmla="*/ 403167 h 470189"/>
              <a:gd name="connsiteX93" fmla="*/ 157074 w 426477"/>
              <a:gd name="connsiteY93" fmla="*/ 412528 h 470189"/>
              <a:gd name="connsiteX94" fmla="*/ 147713 w 426477"/>
              <a:gd name="connsiteY94" fmla="*/ 421888 h 470189"/>
              <a:gd name="connsiteX95" fmla="*/ 222599 w 426477"/>
              <a:gd name="connsiteY95" fmla="*/ 440610 h 470189"/>
              <a:gd name="connsiteX96" fmla="*/ 206998 w 426477"/>
              <a:gd name="connsiteY96" fmla="*/ 425009 h 470189"/>
              <a:gd name="connsiteX97" fmla="*/ 222599 w 426477"/>
              <a:gd name="connsiteY97" fmla="*/ 409407 h 470189"/>
              <a:gd name="connsiteX98" fmla="*/ 238201 w 426477"/>
              <a:gd name="connsiteY98" fmla="*/ 425009 h 470189"/>
              <a:gd name="connsiteX99" fmla="*/ 222599 w 426477"/>
              <a:gd name="connsiteY99" fmla="*/ 440610 h 470189"/>
              <a:gd name="connsiteX100" fmla="*/ 213239 w 426477"/>
              <a:gd name="connsiteY100" fmla="*/ 378205 h 470189"/>
              <a:gd name="connsiteX101" fmla="*/ 94916 w 426477"/>
              <a:gd name="connsiteY101" fmla="*/ 259388 h 470189"/>
              <a:gd name="connsiteX102" fmla="*/ 121253 w 426477"/>
              <a:gd name="connsiteY102" fmla="*/ 185123 h 470189"/>
              <a:gd name="connsiteX103" fmla="*/ 177418 w 426477"/>
              <a:gd name="connsiteY103" fmla="*/ 237418 h 470189"/>
              <a:gd name="connsiteX104" fmla="*/ 215860 w 426477"/>
              <a:gd name="connsiteY104" fmla="*/ 133077 h 470189"/>
              <a:gd name="connsiteX105" fmla="*/ 254301 w 426477"/>
              <a:gd name="connsiteY105" fmla="*/ 237418 h 470189"/>
              <a:gd name="connsiteX106" fmla="*/ 307408 w 426477"/>
              <a:gd name="connsiteY106" fmla="*/ 188118 h 470189"/>
              <a:gd name="connsiteX107" fmla="*/ 284352 w 426477"/>
              <a:gd name="connsiteY107" fmla="*/ 354209 h 470189"/>
              <a:gd name="connsiteX108" fmla="*/ 213239 w 426477"/>
              <a:gd name="connsiteY108" fmla="*/ 378205 h 470189"/>
              <a:gd name="connsiteX109" fmla="*/ 290559 w 426477"/>
              <a:gd name="connsiteY109" fmla="*/ 414899 h 470189"/>
              <a:gd name="connsiteX110" fmla="*/ 281198 w 426477"/>
              <a:gd name="connsiteY110" fmla="*/ 405538 h 470189"/>
              <a:gd name="connsiteX111" fmla="*/ 290559 w 426477"/>
              <a:gd name="connsiteY111" fmla="*/ 396177 h 470189"/>
              <a:gd name="connsiteX112" fmla="*/ 299919 w 426477"/>
              <a:gd name="connsiteY112" fmla="*/ 405538 h 470189"/>
              <a:gd name="connsiteX113" fmla="*/ 290559 w 426477"/>
              <a:gd name="connsiteY113" fmla="*/ 414899 h 470189"/>
              <a:gd name="connsiteX114" fmla="*/ 334929 w 426477"/>
              <a:gd name="connsiteY114" fmla="*/ 384445 h 470189"/>
              <a:gd name="connsiteX115" fmla="*/ 319327 w 426477"/>
              <a:gd name="connsiteY115" fmla="*/ 368844 h 470189"/>
              <a:gd name="connsiteX116" fmla="*/ 334929 w 426477"/>
              <a:gd name="connsiteY116" fmla="*/ 353243 h 470189"/>
              <a:gd name="connsiteX117" fmla="*/ 350530 w 426477"/>
              <a:gd name="connsiteY117" fmla="*/ 368844 h 470189"/>
              <a:gd name="connsiteX118" fmla="*/ 334929 w 426477"/>
              <a:gd name="connsiteY118" fmla="*/ 384445 h 470189"/>
              <a:gd name="connsiteX119" fmla="*/ 353650 w 426477"/>
              <a:gd name="connsiteY119" fmla="*/ 178508 h 470189"/>
              <a:gd name="connsiteX120" fmla="*/ 344290 w 426477"/>
              <a:gd name="connsiteY120" fmla="*/ 169147 h 470189"/>
              <a:gd name="connsiteX121" fmla="*/ 353650 w 426477"/>
              <a:gd name="connsiteY121" fmla="*/ 159786 h 470189"/>
              <a:gd name="connsiteX122" fmla="*/ 363011 w 426477"/>
              <a:gd name="connsiteY122" fmla="*/ 169147 h 470189"/>
              <a:gd name="connsiteX123" fmla="*/ 353650 w 426477"/>
              <a:gd name="connsiteY123" fmla="*/ 178508 h 470189"/>
              <a:gd name="connsiteX124" fmla="*/ 372372 w 426477"/>
              <a:gd name="connsiteY124" fmla="*/ 315799 h 470189"/>
              <a:gd name="connsiteX125" fmla="*/ 363011 w 426477"/>
              <a:gd name="connsiteY125" fmla="*/ 306439 h 470189"/>
              <a:gd name="connsiteX126" fmla="*/ 372372 w 426477"/>
              <a:gd name="connsiteY126" fmla="*/ 297078 h 470189"/>
              <a:gd name="connsiteX127" fmla="*/ 381733 w 426477"/>
              <a:gd name="connsiteY127" fmla="*/ 306439 h 470189"/>
              <a:gd name="connsiteX128" fmla="*/ 372372 w 426477"/>
              <a:gd name="connsiteY128" fmla="*/ 315799 h 470189"/>
              <a:gd name="connsiteX129" fmla="*/ 384853 w 426477"/>
              <a:gd name="connsiteY129" fmla="*/ 259635 h 470189"/>
              <a:gd name="connsiteX130" fmla="*/ 369252 w 426477"/>
              <a:gd name="connsiteY130" fmla="*/ 244033 h 470189"/>
              <a:gd name="connsiteX131" fmla="*/ 384853 w 426477"/>
              <a:gd name="connsiteY131" fmla="*/ 228432 h 470189"/>
              <a:gd name="connsiteX132" fmla="*/ 400454 w 426477"/>
              <a:gd name="connsiteY132" fmla="*/ 244033 h 470189"/>
              <a:gd name="connsiteX133" fmla="*/ 384853 w 426477"/>
              <a:gd name="connsiteY133" fmla="*/ 259635 h 4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426477" h="470189">
                <a:moveTo>
                  <a:pt x="426477" y="239852"/>
                </a:moveTo>
                <a:lnTo>
                  <a:pt x="408629" y="203844"/>
                </a:lnTo>
                <a:lnTo>
                  <a:pt x="404947" y="163968"/>
                </a:lnTo>
                <a:lnTo>
                  <a:pt x="375492" y="137196"/>
                </a:lnTo>
                <a:lnTo>
                  <a:pt x="357644" y="101375"/>
                </a:lnTo>
                <a:lnTo>
                  <a:pt x="337425" y="93574"/>
                </a:lnTo>
                <a:cubicBezTo>
                  <a:pt x="339039" y="85118"/>
                  <a:pt x="339896" y="76535"/>
                  <a:pt x="339984" y="67926"/>
                </a:cubicBezTo>
                <a:cubicBezTo>
                  <a:pt x="339984" y="63558"/>
                  <a:pt x="339484" y="24242"/>
                  <a:pt x="321262" y="6270"/>
                </a:cubicBezTo>
                <a:cubicBezTo>
                  <a:pt x="303976" y="-11017"/>
                  <a:pt x="268779" y="10388"/>
                  <a:pt x="238950" y="34726"/>
                </a:cubicBezTo>
                <a:cubicBezTo>
                  <a:pt x="224930" y="25991"/>
                  <a:pt x="207163" y="25991"/>
                  <a:pt x="193144" y="34726"/>
                </a:cubicBezTo>
                <a:cubicBezTo>
                  <a:pt x="163314" y="10388"/>
                  <a:pt x="128180" y="-11017"/>
                  <a:pt x="110894" y="6270"/>
                </a:cubicBezTo>
                <a:cubicBezTo>
                  <a:pt x="92672" y="24492"/>
                  <a:pt x="92172" y="63558"/>
                  <a:pt x="92172" y="67926"/>
                </a:cubicBezTo>
                <a:cubicBezTo>
                  <a:pt x="92376" y="75843"/>
                  <a:pt x="93211" y="83731"/>
                  <a:pt x="94669" y="91515"/>
                </a:cubicBezTo>
                <a:lnTo>
                  <a:pt x="69270" y="101375"/>
                </a:lnTo>
                <a:lnTo>
                  <a:pt x="50985" y="137196"/>
                </a:lnTo>
                <a:lnTo>
                  <a:pt x="21405" y="164155"/>
                </a:lnTo>
                <a:lnTo>
                  <a:pt x="17848" y="203844"/>
                </a:lnTo>
                <a:lnTo>
                  <a:pt x="0" y="239665"/>
                </a:lnTo>
                <a:lnTo>
                  <a:pt x="10921" y="278169"/>
                </a:lnTo>
                <a:lnTo>
                  <a:pt x="7301" y="318233"/>
                </a:lnTo>
                <a:lnTo>
                  <a:pt x="31452" y="350185"/>
                </a:lnTo>
                <a:lnTo>
                  <a:pt x="42373" y="388689"/>
                </a:lnTo>
                <a:lnTo>
                  <a:pt x="76384" y="409782"/>
                </a:lnTo>
                <a:lnTo>
                  <a:pt x="100472" y="441733"/>
                </a:lnTo>
                <a:lnTo>
                  <a:pt x="139850" y="449097"/>
                </a:lnTo>
                <a:lnTo>
                  <a:pt x="173861" y="470190"/>
                </a:lnTo>
                <a:lnTo>
                  <a:pt x="213239" y="462764"/>
                </a:lnTo>
                <a:lnTo>
                  <a:pt x="252616" y="470127"/>
                </a:lnTo>
                <a:lnTo>
                  <a:pt x="286627" y="449035"/>
                </a:lnTo>
                <a:lnTo>
                  <a:pt x="326005" y="441671"/>
                </a:lnTo>
                <a:lnTo>
                  <a:pt x="350093" y="409782"/>
                </a:lnTo>
                <a:lnTo>
                  <a:pt x="384166" y="388751"/>
                </a:lnTo>
                <a:lnTo>
                  <a:pt x="395087" y="350247"/>
                </a:lnTo>
                <a:lnTo>
                  <a:pt x="419176" y="318233"/>
                </a:lnTo>
                <a:lnTo>
                  <a:pt x="415494" y="278356"/>
                </a:lnTo>
                <a:close/>
                <a:moveTo>
                  <a:pt x="304350" y="24804"/>
                </a:moveTo>
                <a:lnTo>
                  <a:pt x="304350" y="24804"/>
                </a:lnTo>
                <a:cubicBezTo>
                  <a:pt x="312026" y="33728"/>
                  <a:pt x="314959" y="56007"/>
                  <a:pt x="314959" y="67926"/>
                </a:cubicBezTo>
                <a:cubicBezTo>
                  <a:pt x="314959" y="79845"/>
                  <a:pt x="312026" y="102124"/>
                  <a:pt x="304350" y="111048"/>
                </a:cubicBezTo>
                <a:lnTo>
                  <a:pt x="304350" y="111048"/>
                </a:lnTo>
                <a:cubicBezTo>
                  <a:pt x="297236" y="111048"/>
                  <a:pt x="277516" y="99441"/>
                  <a:pt x="257921" y="84214"/>
                </a:cubicBezTo>
                <a:cubicBezTo>
                  <a:pt x="260967" y="74045"/>
                  <a:pt x="260145" y="63109"/>
                  <a:pt x="255612" y="53510"/>
                </a:cubicBezTo>
                <a:cubicBezTo>
                  <a:pt x="275956" y="37347"/>
                  <a:pt x="296924" y="24804"/>
                  <a:pt x="304350" y="24804"/>
                </a:cubicBezTo>
                <a:close/>
                <a:moveTo>
                  <a:pt x="244441" y="105307"/>
                </a:moveTo>
                <a:cubicBezTo>
                  <a:pt x="265409" y="121782"/>
                  <a:pt x="288125" y="135885"/>
                  <a:pt x="305349" y="135885"/>
                </a:cubicBezTo>
                <a:cubicBezTo>
                  <a:pt x="310234" y="135985"/>
                  <a:pt x="315023" y="134520"/>
                  <a:pt x="319015" y="131704"/>
                </a:cubicBezTo>
                <a:lnTo>
                  <a:pt x="326816" y="136384"/>
                </a:lnTo>
                <a:lnTo>
                  <a:pt x="265285" y="193485"/>
                </a:lnTo>
                <a:lnTo>
                  <a:pt x="234706" y="111298"/>
                </a:lnTo>
                <a:cubicBezTo>
                  <a:pt x="238202" y="109741"/>
                  <a:pt x="241476" y="107726"/>
                  <a:pt x="244441" y="105307"/>
                </a:cubicBezTo>
                <a:close/>
                <a:moveTo>
                  <a:pt x="216359" y="53136"/>
                </a:moveTo>
                <a:cubicBezTo>
                  <a:pt x="226699" y="53136"/>
                  <a:pt x="235080" y="61518"/>
                  <a:pt x="235080" y="71857"/>
                </a:cubicBezTo>
                <a:cubicBezTo>
                  <a:pt x="235080" y="82197"/>
                  <a:pt x="226699" y="90579"/>
                  <a:pt x="216359" y="90579"/>
                </a:cubicBezTo>
                <a:cubicBezTo>
                  <a:pt x="206019" y="90579"/>
                  <a:pt x="197637" y="82197"/>
                  <a:pt x="197637" y="71857"/>
                </a:cubicBezTo>
                <a:cubicBezTo>
                  <a:pt x="197636" y="61639"/>
                  <a:pt x="205829" y="53306"/>
                  <a:pt x="216047" y="53136"/>
                </a:cubicBezTo>
                <a:close/>
                <a:moveTo>
                  <a:pt x="127743" y="24804"/>
                </a:moveTo>
                <a:lnTo>
                  <a:pt x="127743" y="24804"/>
                </a:lnTo>
                <a:cubicBezTo>
                  <a:pt x="135107" y="24804"/>
                  <a:pt x="156138" y="37285"/>
                  <a:pt x="176420" y="53510"/>
                </a:cubicBezTo>
                <a:cubicBezTo>
                  <a:pt x="173708" y="59247"/>
                  <a:pt x="172301" y="65513"/>
                  <a:pt x="172301" y="71857"/>
                </a:cubicBezTo>
                <a:cubicBezTo>
                  <a:pt x="172313" y="76082"/>
                  <a:pt x="172922" y="80284"/>
                  <a:pt x="174111" y="84338"/>
                </a:cubicBezTo>
                <a:cubicBezTo>
                  <a:pt x="154578" y="99565"/>
                  <a:pt x="134858" y="111173"/>
                  <a:pt x="127743" y="111173"/>
                </a:cubicBezTo>
                <a:lnTo>
                  <a:pt x="127743" y="111173"/>
                </a:lnTo>
                <a:cubicBezTo>
                  <a:pt x="120130" y="102249"/>
                  <a:pt x="117197" y="79970"/>
                  <a:pt x="117135" y="68051"/>
                </a:cubicBezTo>
                <a:cubicBezTo>
                  <a:pt x="117072" y="56131"/>
                  <a:pt x="120068" y="33728"/>
                  <a:pt x="127743" y="24804"/>
                </a:cubicBezTo>
                <a:close/>
                <a:moveTo>
                  <a:pt x="113390" y="131704"/>
                </a:moveTo>
                <a:cubicBezTo>
                  <a:pt x="117383" y="134520"/>
                  <a:pt x="122172" y="135985"/>
                  <a:pt x="127057" y="135885"/>
                </a:cubicBezTo>
                <a:cubicBezTo>
                  <a:pt x="144156" y="135885"/>
                  <a:pt x="166996" y="121782"/>
                  <a:pt x="187902" y="105307"/>
                </a:cubicBezTo>
                <a:cubicBezTo>
                  <a:pt x="190788" y="107778"/>
                  <a:pt x="193975" y="109875"/>
                  <a:pt x="197388" y="111547"/>
                </a:cubicBezTo>
                <a:lnTo>
                  <a:pt x="167121" y="193485"/>
                </a:lnTo>
                <a:lnTo>
                  <a:pt x="105652" y="136384"/>
                </a:lnTo>
                <a:close/>
                <a:moveTo>
                  <a:pt x="60346" y="322040"/>
                </a:moveTo>
                <a:cubicBezTo>
                  <a:pt x="55176" y="322040"/>
                  <a:pt x="50985" y="317849"/>
                  <a:pt x="50985" y="312679"/>
                </a:cubicBezTo>
                <a:cubicBezTo>
                  <a:pt x="50985" y="307510"/>
                  <a:pt x="55176" y="303318"/>
                  <a:pt x="60346" y="303318"/>
                </a:cubicBezTo>
                <a:cubicBezTo>
                  <a:pt x="65515" y="303318"/>
                  <a:pt x="69707" y="307510"/>
                  <a:pt x="69707" y="312679"/>
                </a:cubicBezTo>
                <a:cubicBezTo>
                  <a:pt x="69707" y="317849"/>
                  <a:pt x="65515" y="322040"/>
                  <a:pt x="60346" y="322040"/>
                </a:cubicBezTo>
                <a:close/>
                <a:moveTo>
                  <a:pt x="54105" y="259635"/>
                </a:moveTo>
                <a:cubicBezTo>
                  <a:pt x="45489" y="259635"/>
                  <a:pt x="38504" y="252650"/>
                  <a:pt x="38504" y="244033"/>
                </a:cubicBezTo>
                <a:cubicBezTo>
                  <a:pt x="38504" y="235417"/>
                  <a:pt x="45489" y="228432"/>
                  <a:pt x="54105" y="228432"/>
                </a:cubicBezTo>
                <a:cubicBezTo>
                  <a:pt x="62722" y="228432"/>
                  <a:pt x="69707" y="235417"/>
                  <a:pt x="69707" y="244033"/>
                </a:cubicBezTo>
                <a:cubicBezTo>
                  <a:pt x="69707" y="252650"/>
                  <a:pt x="62722" y="259635"/>
                  <a:pt x="54105" y="259635"/>
                </a:cubicBezTo>
                <a:close/>
                <a:moveTo>
                  <a:pt x="66586" y="184748"/>
                </a:moveTo>
                <a:cubicBezTo>
                  <a:pt x="61417" y="184748"/>
                  <a:pt x="57226" y="180557"/>
                  <a:pt x="57226" y="175388"/>
                </a:cubicBezTo>
                <a:cubicBezTo>
                  <a:pt x="57226" y="170218"/>
                  <a:pt x="61417" y="166027"/>
                  <a:pt x="66586" y="166027"/>
                </a:cubicBezTo>
                <a:cubicBezTo>
                  <a:pt x="71756" y="166027"/>
                  <a:pt x="75947" y="170218"/>
                  <a:pt x="75947" y="175388"/>
                </a:cubicBezTo>
                <a:cubicBezTo>
                  <a:pt x="75947" y="180557"/>
                  <a:pt x="71756" y="184748"/>
                  <a:pt x="66586" y="184748"/>
                </a:cubicBezTo>
                <a:close/>
                <a:moveTo>
                  <a:pt x="91548" y="390686"/>
                </a:moveTo>
                <a:cubicBezTo>
                  <a:pt x="82932" y="390686"/>
                  <a:pt x="75947" y="383701"/>
                  <a:pt x="75947" y="375084"/>
                </a:cubicBezTo>
                <a:cubicBezTo>
                  <a:pt x="75947" y="366468"/>
                  <a:pt x="82932" y="359483"/>
                  <a:pt x="91548" y="359483"/>
                </a:cubicBezTo>
                <a:cubicBezTo>
                  <a:pt x="100165" y="359483"/>
                  <a:pt x="107150" y="366468"/>
                  <a:pt x="107150" y="375084"/>
                </a:cubicBezTo>
                <a:cubicBezTo>
                  <a:pt x="107150" y="383701"/>
                  <a:pt x="100165" y="390686"/>
                  <a:pt x="91548" y="390686"/>
                </a:cubicBezTo>
                <a:close/>
                <a:moveTo>
                  <a:pt x="147713" y="421888"/>
                </a:moveTo>
                <a:cubicBezTo>
                  <a:pt x="142543" y="421888"/>
                  <a:pt x="138352" y="417697"/>
                  <a:pt x="138352" y="412528"/>
                </a:cubicBezTo>
                <a:cubicBezTo>
                  <a:pt x="138352" y="407358"/>
                  <a:pt x="142543" y="403167"/>
                  <a:pt x="147713" y="403167"/>
                </a:cubicBezTo>
                <a:cubicBezTo>
                  <a:pt x="152883" y="403167"/>
                  <a:pt x="157074" y="407358"/>
                  <a:pt x="157074" y="412528"/>
                </a:cubicBezTo>
                <a:cubicBezTo>
                  <a:pt x="157074" y="417697"/>
                  <a:pt x="152883" y="421888"/>
                  <a:pt x="147713" y="421888"/>
                </a:cubicBezTo>
                <a:close/>
                <a:moveTo>
                  <a:pt x="222599" y="440610"/>
                </a:moveTo>
                <a:cubicBezTo>
                  <a:pt x="213983" y="440610"/>
                  <a:pt x="206998" y="433625"/>
                  <a:pt x="206998" y="425009"/>
                </a:cubicBezTo>
                <a:cubicBezTo>
                  <a:pt x="206998" y="416392"/>
                  <a:pt x="213983" y="409407"/>
                  <a:pt x="222599" y="409407"/>
                </a:cubicBezTo>
                <a:cubicBezTo>
                  <a:pt x="231216" y="409407"/>
                  <a:pt x="238201" y="416392"/>
                  <a:pt x="238201" y="425009"/>
                </a:cubicBezTo>
                <a:cubicBezTo>
                  <a:pt x="238201" y="433625"/>
                  <a:pt x="231216" y="440610"/>
                  <a:pt x="222599" y="440610"/>
                </a:cubicBezTo>
                <a:close/>
                <a:moveTo>
                  <a:pt x="213239" y="378205"/>
                </a:moveTo>
                <a:cubicBezTo>
                  <a:pt x="147754" y="378069"/>
                  <a:pt x="94780" y="324873"/>
                  <a:pt x="94916" y="259388"/>
                </a:cubicBezTo>
                <a:cubicBezTo>
                  <a:pt x="94972" y="232354"/>
                  <a:pt x="104265" y="206152"/>
                  <a:pt x="121253" y="185123"/>
                </a:cubicBezTo>
                <a:lnTo>
                  <a:pt x="177418" y="237418"/>
                </a:lnTo>
                <a:lnTo>
                  <a:pt x="215860" y="133077"/>
                </a:lnTo>
                <a:lnTo>
                  <a:pt x="254301" y="237418"/>
                </a:lnTo>
                <a:lnTo>
                  <a:pt x="307408" y="188118"/>
                </a:lnTo>
                <a:cubicBezTo>
                  <a:pt x="346906" y="240350"/>
                  <a:pt x="336583" y="314711"/>
                  <a:pt x="284352" y="354209"/>
                </a:cubicBezTo>
                <a:cubicBezTo>
                  <a:pt x="263871" y="369696"/>
                  <a:pt x="238916" y="378117"/>
                  <a:pt x="213239" y="378205"/>
                </a:cubicBezTo>
                <a:close/>
                <a:moveTo>
                  <a:pt x="290559" y="414899"/>
                </a:moveTo>
                <a:cubicBezTo>
                  <a:pt x="285389" y="414899"/>
                  <a:pt x="281198" y="410708"/>
                  <a:pt x="281198" y="405538"/>
                </a:cubicBezTo>
                <a:cubicBezTo>
                  <a:pt x="281198" y="400368"/>
                  <a:pt x="285389" y="396177"/>
                  <a:pt x="290559" y="396177"/>
                </a:cubicBezTo>
                <a:cubicBezTo>
                  <a:pt x="295728" y="396177"/>
                  <a:pt x="299919" y="400368"/>
                  <a:pt x="299919" y="405538"/>
                </a:cubicBezTo>
                <a:cubicBezTo>
                  <a:pt x="299919" y="410708"/>
                  <a:pt x="295728" y="414899"/>
                  <a:pt x="290559" y="414899"/>
                </a:cubicBezTo>
                <a:close/>
                <a:moveTo>
                  <a:pt x="334929" y="384445"/>
                </a:moveTo>
                <a:cubicBezTo>
                  <a:pt x="326312" y="384445"/>
                  <a:pt x="319327" y="377460"/>
                  <a:pt x="319327" y="368844"/>
                </a:cubicBezTo>
                <a:cubicBezTo>
                  <a:pt x="319327" y="360228"/>
                  <a:pt x="326312" y="353243"/>
                  <a:pt x="334929" y="353243"/>
                </a:cubicBezTo>
                <a:cubicBezTo>
                  <a:pt x="343545" y="353243"/>
                  <a:pt x="350530" y="360228"/>
                  <a:pt x="350530" y="368844"/>
                </a:cubicBezTo>
                <a:cubicBezTo>
                  <a:pt x="350530" y="377460"/>
                  <a:pt x="343545" y="384445"/>
                  <a:pt x="334929" y="384445"/>
                </a:cubicBezTo>
                <a:close/>
                <a:moveTo>
                  <a:pt x="353650" y="178508"/>
                </a:moveTo>
                <a:cubicBezTo>
                  <a:pt x="348481" y="178508"/>
                  <a:pt x="344290" y="174317"/>
                  <a:pt x="344290" y="169147"/>
                </a:cubicBezTo>
                <a:cubicBezTo>
                  <a:pt x="344290" y="163978"/>
                  <a:pt x="348481" y="159786"/>
                  <a:pt x="353650" y="159786"/>
                </a:cubicBezTo>
                <a:cubicBezTo>
                  <a:pt x="358820" y="159786"/>
                  <a:pt x="363011" y="163978"/>
                  <a:pt x="363011" y="169147"/>
                </a:cubicBezTo>
                <a:cubicBezTo>
                  <a:pt x="363011" y="174317"/>
                  <a:pt x="358820" y="178508"/>
                  <a:pt x="353650" y="178508"/>
                </a:cubicBezTo>
                <a:close/>
                <a:moveTo>
                  <a:pt x="372372" y="315799"/>
                </a:moveTo>
                <a:cubicBezTo>
                  <a:pt x="367202" y="315799"/>
                  <a:pt x="363011" y="311608"/>
                  <a:pt x="363011" y="306439"/>
                </a:cubicBezTo>
                <a:cubicBezTo>
                  <a:pt x="363011" y="301269"/>
                  <a:pt x="367202" y="297078"/>
                  <a:pt x="372372" y="297078"/>
                </a:cubicBezTo>
                <a:cubicBezTo>
                  <a:pt x="377542" y="297078"/>
                  <a:pt x="381733" y="301269"/>
                  <a:pt x="381733" y="306439"/>
                </a:cubicBezTo>
                <a:cubicBezTo>
                  <a:pt x="381733" y="311608"/>
                  <a:pt x="377542" y="315799"/>
                  <a:pt x="372372" y="315799"/>
                </a:cubicBezTo>
                <a:close/>
                <a:moveTo>
                  <a:pt x="384853" y="259635"/>
                </a:moveTo>
                <a:cubicBezTo>
                  <a:pt x="376237" y="259635"/>
                  <a:pt x="369252" y="252650"/>
                  <a:pt x="369252" y="244033"/>
                </a:cubicBezTo>
                <a:cubicBezTo>
                  <a:pt x="369252" y="235417"/>
                  <a:pt x="376237" y="228432"/>
                  <a:pt x="384853" y="228432"/>
                </a:cubicBezTo>
                <a:cubicBezTo>
                  <a:pt x="393469" y="228432"/>
                  <a:pt x="400454" y="235417"/>
                  <a:pt x="400454" y="244033"/>
                </a:cubicBezTo>
                <a:cubicBezTo>
                  <a:pt x="400454" y="252650"/>
                  <a:pt x="393469" y="259635"/>
                  <a:pt x="384853" y="259635"/>
                </a:cubicBezTo>
                <a:close/>
              </a:path>
            </a:pathLst>
          </a:custGeom>
          <a:solidFill>
            <a:srgbClr val="00B05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0278BA-C7A6-4367-1C72-964E41B5F81E}"/>
              </a:ext>
            </a:extLst>
          </p:cNvPr>
          <p:cNvSpPr txBox="1">
            <a:spLocks/>
          </p:cNvSpPr>
          <p:nvPr/>
        </p:nvSpPr>
        <p:spPr>
          <a:xfrm>
            <a:off x="211871" y="6477349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36" name="Graphic 30" descr="Holiday wreath with solid fill">
            <a:extLst>
              <a:ext uri="{FF2B5EF4-FFF2-40B4-BE49-F238E27FC236}">
                <a16:creationId xmlns:a16="http://schemas.microsoft.com/office/drawing/2014/main" id="{5965C633-ABDA-825A-FB42-D05A4E47C8B7}"/>
              </a:ext>
            </a:extLst>
          </p:cNvPr>
          <p:cNvSpPr/>
          <p:nvPr/>
        </p:nvSpPr>
        <p:spPr>
          <a:xfrm>
            <a:off x="190301" y="2293382"/>
            <a:ext cx="426477" cy="470189"/>
          </a:xfrm>
          <a:custGeom>
            <a:avLst/>
            <a:gdLst>
              <a:gd name="connsiteX0" fmla="*/ 426477 w 426477"/>
              <a:gd name="connsiteY0" fmla="*/ 239852 h 470189"/>
              <a:gd name="connsiteX1" fmla="*/ 408629 w 426477"/>
              <a:gd name="connsiteY1" fmla="*/ 203844 h 470189"/>
              <a:gd name="connsiteX2" fmla="*/ 404947 w 426477"/>
              <a:gd name="connsiteY2" fmla="*/ 163968 h 470189"/>
              <a:gd name="connsiteX3" fmla="*/ 375492 w 426477"/>
              <a:gd name="connsiteY3" fmla="*/ 137196 h 470189"/>
              <a:gd name="connsiteX4" fmla="*/ 357644 w 426477"/>
              <a:gd name="connsiteY4" fmla="*/ 101375 h 470189"/>
              <a:gd name="connsiteX5" fmla="*/ 337425 w 426477"/>
              <a:gd name="connsiteY5" fmla="*/ 93574 h 470189"/>
              <a:gd name="connsiteX6" fmla="*/ 339984 w 426477"/>
              <a:gd name="connsiteY6" fmla="*/ 67926 h 470189"/>
              <a:gd name="connsiteX7" fmla="*/ 321262 w 426477"/>
              <a:gd name="connsiteY7" fmla="*/ 6270 h 470189"/>
              <a:gd name="connsiteX8" fmla="*/ 238950 w 426477"/>
              <a:gd name="connsiteY8" fmla="*/ 34726 h 470189"/>
              <a:gd name="connsiteX9" fmla="*/ 193144 w 426477"/>
              <a:gd name="connsiteY9" fmla="*/ 34726 h 470189"/>
              <a:gd name="connsiteX10" fmla="*/ 110894 w 426477"/>
              <a:gd name="connsiteY10" fmla="*/ 6270 h 470189"/>
              <a:gd name="connsiteX11" fmla="*/ 92172 w 426477"/>
              <a:gd name="connsiteY11" fmla="*/ 67926 h 470189"/>
              <a:gd name="connsiteX12" fmla="*/ 94669 w 426477"/>
              <a:gd name="connsiteY12" fmla="*/ 91515 h 470189"/>
              <a:gd name="connsiteX13" fmla="*/ 69270 w 426477"/>
              <a:gd name="connsiteY13" fmla="*/ 101375 h 470189"/>
              <a:gd name="connsiteX14" fmla="*/ 50985 w 426477"/>
              <a:gd name="connsiteY14" fmla="*/ 137196 h 470189"/>
              <a:gd name="connsiteX15" fmla="*/ 21405 w 426477"/>
              <a:gd name="connsiteY15" fmla="*/ 164155 h 470189"/>
              <a:gd name="connsiteX16" fmla="*/ 17848 w 426477"/>
              <a:gd name="connsiteY16" fmla="*/ 203844 h 470189"/>
              <a:gd name="connsiteX17" fmla="*/ 0 w 426477"/>
              <a:gd name="connsiteY17" fmla="*/ 239665 h 470189"/>
              <a:gd name="connsiteX18" fmla="*/ 10921 w 426477"/>
              <a:gd name="connsiteY18" fmla="*/ 278169 h 470189"/>
              <a:gd name="connsiteX19" fmla="*/ 7301 w 426477"/>
              <a:gd name="connsiteY19" fmla="*/ 318233 h 470189"/>
              <a:gd name="connsiteX20" fmla="*/ 31452 w 426477"/>
              <a:gd name="connsiteY20" fmla="*/ 350185 h 470189"/>
              <a:gd name="connsiteX21" fmla="*/ 42373 w 426477"/>
              <a:gd name="connsiteY21" fmla="*/ 388689 h 470189"/>
              <a:gd name="connsiteX22" fmla="*/ 76384 w 426477"/>
              <a:gd name="connsiteY22" fmla="*/ 409782 h 470189"/>
              <a:gd name="connsiteX23" fmla="*/ 100472 w 426477"/>
              <a:gd name="connsiteY23" fmla="*/ 441733 h 470189"/>
              <a:gd name="connsiteX24" fmla="*/ 139850 w 426477"/>
              <a:gd name="connsiteY24" fmla="*/ 449097 h 470189"/>
              <a:gd name="connsiteX25" fmla="*/ 173861 w 426477"/>
              <a:gd name="connsiteY25" fmla="*/ 470190 h 470189"/>
              <a:gd name="connsiteX26" fmla="*/ 213239 w 426477"/>
              <a:gd name="connsiteY26" fmla="*/ 462764 h 470189"/>
              <a:gd name="connsiteX27" fmla="*/ 252616 w 426477"/>
              <a:gd name="connsiteY27" fmla="*/ 470127 h 470189"/>
              <a:gd name="connsiteX28" fmla="*/ 286627 w 426477"/>
              <a:gd name="connsiteY28" fmla="*/ 449035 h 470189"/>
              <a:gd name="connsiteX29" fmla="*/ 326005 w 426477"/>
              <a:gd name="connsiteY29" fmla="*/ 441671 h 470189"/>
              <a:gd name="connsiteX30" fmla="*/ 350093 w 426477"/>
              <a:gd name="connsiteY30" fmla="*/ 409782 h 470189"/>
              <a:gd name="connsiteX31" fmla="*/ 384166 w 426477"/>
              <a:gd name="connsiteY31" fmla="*/ 388751 h 470189"/>
              <a:gd name="connsiteX32" fmla="*/ 395087 w 426477"/>
              <a:gd name="connsiteY32" fmla="*/ 350247 h 470189"/>
              <a:gd name="connsiteX33" fmla="*/ 419176 w 426477"/>
              <a:gd name="connsiteY33" fmla="*/ 318233 h 470189"/>
              <a:gd name="connsiteX34" fmla="*/ 415494 w 426477"/>
              <a:gd name="connsiteY34" fmla="*/ 278356 h 470189"/>
              <a:gd name="connsiteX35" fmla="*/ 304350 w 426477"/>
              <a:gd name="connsiteY35" fmla="*/ 24804 h 470189"/>
              <a:gd name="connsiteX36" fmla="*/ 304350 w 426477"/>
              <a:gd name="connsiteY36" fmla="*/ 24804 h 470189"/>
              <a:gd name="connsiteX37" fmla="*/ 314959 w 426477"/>
              <a:gd name="connsiteY37" fmla="*/ 67926 h 470189"/>
              <a:gd name="connsiteX38" fmla="*/ 304350 w 426477"/>
              <a:gd name="connsiteY38" fmla="*/ 111048 h 470189"/>
              <a:gd name="connsiteX39" fmla="*/ 304350 w 426477"/>
              <a:gd name="connsiteY39" fmla="*/ 111048 h 470189"/>
              <a:gd name="connsiteX40" fmla="*/ 257921 w 426477"/>
              <a:gd name="connsiteY40" fmla="*/ 84214 h 470189"/>
              <a:gd name="connsiteX41" fmla="*/ 255612 w 426477"/>
              <a:gd name="connsiteY41" fmla="*/ 53510 h 470189"/>
              <a:gd name="connsiteX42" fmla="*/ 304350 w 426477"/>
              <a:gd name="connsiteY42" fmla="*/ 24804 h 470189"/>
              <a:gd name="connsiteX43" fmla="*/ 244441 w 426477"/>
              <a:gd name="connsiteY43" fmla="*/ 105307 h 470189"/>
              <a:gd name="connsiteX44" fmla="*/ 305349 w 426477"/>
              <a:gd name="connsiteY44" fmla="*/ 135885 h 470189"/>
              <a:gd name="connsiteX45" fmla="*/ 319015 w 426477"/>
              <a:gd name="connsiteY45" fmla="*/ 131704 h 470189"/>
              <a:gd name="connsiteX46" fmla="*/ 326816 w 426477"/>
              <a:gd name="connsiteY46" fmla="*/ 136384 h 470189"/>
              <a:gd name="connsiteX47" fmla="*/ 265285 w 426477"/>
              <a:gd name="connsiteY47" fmla="*/ 193485 h 470189"/>
              <a:gd name="connsiteX48" fmla="*/ 234706 w 426477"/>
              <a:gd name="connsiteY48" fmla="*/ 111298 h 470189"/>
              <a:gd name="connsiteX49" fmla="*/ 244441 w 426477"/>
              <a:gd name="connsiteY49" fmla="*/ 105307 h 470189"/>
              <a:gd name="connsiteX50" fmla="*/ 216359 w 426477"/>
              <a:gd name="connsiteY50" fmla="*/ 53136 h 470189"/>
              <a:gd name="connsiteX51" fmla="*/ 235080 w 426477"/>
              <a:gd name="connsiteY51" fmla="*/ 71857 h 470189"/>
              <a:gd name="connsiteX52" fmla="*/ 216359 w 426477"/>
              <a:gd name="connsiteY52" fmla="*/ 90579 h 470189"/>
              <a:gd name="connsiteX53" fmla="*/ 197637 w 426477"/>
              <a:gd name="connsiteY53" fmla="*/ 71857 h 470189"/>
              <a:gd name="connsiteX54" fmla="*/ 216047 w 426477"/>
              <a:gd name="connsiteY54" fmla="*/ 53136 h 470189"/>
              <a:gd name="connsiteX55" fmla="*/ 127743 w 426477"/>
              <a:gd name="connsiteY55" fmla="*/ 24804 h 470189"/>
              <a:gd name="connsiteX56" fmla="*/ 127743 w 426477"/>
              <a:gd name="connsiteY56" fmla="*/ 24804 h 470189"/>
              <a:gd name="connsiteX57" fmla="*/ 176420 w 426477"/>
              <a:gd name="connsiteY57" fmla="*/ 53510 h 470189"/>
              <a:gd name="connsiteX58" fmla="*/ 172301 w 426477"/>
              <a:gd name="connsiteY58" fmla="*/ 71857 h 470189"/>
              <a:gd name="connsiteX59" fmla="*/ 174111 w 426477"/>
              <a:gd name="connsiteY59" fmla="*/ 84338 h 470189"/>
              <a:gd name="connsiteX60" fmla="*/ 127743 w 426477"/>
              <a:gd name="connsiteY60" fmla="*/ 111173 h 470189"/>
              <a:gd name="connsiteX61" fmla="*/ 127743 w 426477"/>
              <a:gd name="connsiteY61" fmla="*/ 111173 h 470189"/>
              <a:gd name="connsiteX62" fmla="*/ 117135 w 426477"/>
              <a:gd name="connsiteY62" fmla="*/ 68051 h 470189"/>
              <a:gd name="connsiteX63" fmla="*/ 127743 w 426477"/>
              <a:gd name="connsiteY63" fmla="*/ 24804 h 470189"/>
              <a:gd name="connsiteX64" fmla="*/ 113390 w 426477"/>
              <a:gd name="connsiteY64" fmla="*/ 131704 h 470189"/>
              <a:gd name="connsiteX65" fmla="*/ 127057 w 426477"/>
              <a:gd name="connsiteY65" fmla="*/ 135885 h 470189"/>
              <a:gd name="connsiteX66" fmla="*/ 187902 w 426477"/>
              <a:gd name="connsiteY66" fmla="*/ 105307 h 470189"/>
              <a:gd name="connsiteX67" fmla="*/ 197388 w 426477"/>
              <a:gd name="connsiteY67" fmla="*/ 111547 h 470189"/>
              <a:gd name="connsiteX68" fmla="*/ 167121 w 426477"/>
              <a:gd name="connsiteY68" fmla="*/ 193485 h 470189"/>
              <a:gd name="connsiteX69" fmla="*/ 105652 w 426477"/>
              <a:gd name="connsiteY69" fmla="*/ 136384 h 470189"/>
              <a:gd name="connsiteX70" fmla="*/ 60346 w 426477"/>
              <a:gd name="connsiteY70" fmla="*/ 322040 h 470189"/>
              <a:gd name="connsiteX71" fmla="*/ 50985 w 426477"/>
              <a:gd name="connsiteY71" fmla="*/ 312679 h 470189"/>
              <a:gd name="connsiteX72" fmla="*/ 60346 w 426477"/>
              <a:gd name="connsiteY72" fmla="*/ 303318 h 470189"/>
              <a:gd name="connsiteX73" fmla="*/ 69707 w 426477"/>
              <a:gd name="connsiteY73" fmla="*/ 312679 h 470189"/>
              <a:gd name="connsiteX74" fmla="*/ 60346 w 426477"/>
              <a:gd name="connsiteY74" fmla="*/ 322040 h 470189"/>
              <a:gd name="connsiteX75" fmla="*/ 54105 w 426477"/>
              <a:gd name="connsiteY75" fmla="*/ 259635 h 470189"/>
              <a:gd name="connsiteX76" fmla="*/ 38504 w 426477"/>
              <a:gd name="connsiteY76" fmla="*/ 244033 h 470189"/>
              <a:gd name="connsiteX77" fmla="*/ 54105 w 426477"/>
              <a:gd name="connsiteY77" fmla="*/ 228432 h 470189"/>
              <a:gd name="connsiteX78" fmla="*/ 69707 w 426477"/>
              <a:gd name="connsiteY78" fmla="*/ 244033 h 470189"/>
              <a:gd name="connsiteX79" fmla="*/ 54105 w 426477"/>
              <a:gd name="connsiteY79" fmla="*/ 259635 h 470189"/>
              <a:gd name="connsiteX80" fmla="*/ 66586 w 426477"/>
              <a:gd name="connsiteY80" fmla="*/ 184748 h 470189"/>
              <a:gd name="connsiteX81" fmla="*/ 57226 w 426477"/>
              <a:gd name="connsiteY81" fmla="*/ 175388 h 470189"/>
              <a:gd name="connsiteX82" fmla="*/ 66586 w 426477"/>
              <a:gd name="connsiteY82" fmla="*/ 166027 h 470189"/>
              <a:gd name="connsiteX83" fmla="*/ 75947 w 426477"/>
              <a:gd name="connsiteY83" fmla="*/ 175388 h 470189"/>
              <a:gd name="connsiteX84" fmla="*/ 66586 w 426477"/>
              <a:gd name="connsiteY84" fmla="*/ 184748 h 470189"/>
              <a:gd name="connsiteX85" fmla="*/ 91548 w 426477"/>
              <a:gd name="connsiteY85" fmla="*/ 390686 h 470189"/>
              <a:gd name="connsiteX86" fmla="*/ 75947 w 426477"/>
              <a:gd name="connsiteY86" fmla="*/ 375084 h 470189"/>
              <a:gd name="connsiteX87" fmla="*/ 91548 w 426477"/>
              <a:gd name="connsiteY87" fmla="*/ 359483 h 470189"/>
              <a:gd name="connsiteX88" fmla="*/ 107150 w 426477"/>
              <a:gd name="connsiteY88" fmla="*/ 375084 h 470189"/>
              <a:gd name="connsiteX89" fmla="*/ 91548 w 426477"/>
              <a:gd name="connsiteY89" fmla="*/ 390686 h 470189"/>
              <a:gd name="connsiteX90" fmla="*/ 147713 w 426477"/>
              <a:gd name="connsiteY90" fmla="*/ 421888 h 470189"/>
              <a:gd name="connsiteX91" fmla="*/ 138352 w 426477"/>
              <a:gd name="connsiteY91" fmla="*/ 412528 h 470189"/>
              <a:gd name="connsiteX92" fmla="*/ 147713 w 426477"/>
              <a:gd name="connsiteY92" fmla="*/ 403167 h 470189"/>
              <a:gd name="connsiteX93" fmla="*/ 157074 w 426477"/>
              <a:gd name="connsiteY93" fmla="*/ 412528 h 470189"/>
              <a:gd name="connsiteX94" fmla="*/ 147713 w 426477"/>
              <a:gd name="connsiteY94" fmla="*/ 421888 h 470189"/>
              <a:gd name="connsiteX95" fmla="*/ 222599 w 426477"/>
              <a:gd name="connsiteY95" fmla="*/ 440610 h 470189"/>
              <a:gd name="connsiteX96" fmla="*/ 206998 w 426477"/>
              <a:gd name="connsiteY96" fmla="*/ 425009 h 470189"/>
              <a:gd name="connsiteX97" fmla="*/ 222599 w 426477"/>
              <a:gd name="connsiteY97" fmla="*/ 409407 h 470189"/>
              <a:gd name="connsiteX98" fmla="*/ 238201 w 426477"/>
              <a:gd name="connsiteY98" fmla="*/ 425009 h 470189"/>
              <a:gd name="connsiteX99" fmla="*/ 222599 w 426477"/>
              <a:gd name="connsiteY99" fmla="*/ 440610 h 470189"/>
              <a:gd name="connsiteX100" fmla="*/ 213239 w 426477"/>
              <a:gd name="connsiteY100" fmla="*/ 378205 h 470189"/>
              <a:gd name="connsiteX101" fmla="*/ 94916 w 426477"/>
              <a:gd name="connsiteY101" fmla="*/ 259388 h 470189"/>
              <a:gd name="connsiteX102" fmla="*/ 121253 w 426477"/>
              <a:gd name="connsiteY102" fmla="*/ 185123 h 470189"/>
              <a:gd name="connsiteX103" fmla="*/ 177418 w 426477"/>
              <a:gd name="connsiteY103" fmla="*/ 237418 h 470189"/>
              <a:gd name="connsiteX104" fmla="*/ 215860 w 426477"/>
              <a:gd name="connsiteY104" fmla="*/ 133077 h 470189"/>
              <a:gd name="connsiteX105" fmla="*/ 254301 w 426477"/>
              <a:gd name="connsiteY105" fmla="*/ 237418 h 470189"/>
              <a:gd name="connsiteX106" fmla="*/ 307408 w 426477"/>
              <a:gd name="connsiteY106" fmla="*/ 188118 h 470189"/>
              <a:gd name="connsiteX107" fmla="*/ 284352 w 426477"/>
              <a:gd name="connsiteY107" fmla="*/ 354209 h 470189"/>
              <a:gd name="connsiteX108" fmla="*/ 213239 w 426477"/>
              <a:gd name="connsiteY108" fmla="*/ 378205 h 470189"/>
              <a:gd name="connsiteX109" fmla="*/ 290559 w 426477"/>
              <a:gd name="connsiteY109" fmla="*/ 414899 h 470189"/>
              <a:gd name="connsiteX110" fmla="*/ 281198 w 426477"/>
              <a:gd name="connsiteY110" fmla="*/ 405538 h 470189"/>
              <a:gd name="connsiteX111" fmla="*/ 290559 w 426477"/>
              <a:gd name="connsiteY111" fmla="*/ 396177 h 470189"/>
              <a:gd name="connsiteX112" fmla="*/ 299919 w 426477"/>
              <a:gd name="connsiteY112" fmla="*/ 405538 h 470189"/>
              <a:gd name="connsiteX113" fmla="*/ 290559 w 426477"/>
              <a:gd name="connsiteY113" fmla="*/ 414899 h 470189"/>
              <a:gd name="connsiteX114" fmla="*/ 334929 w 426477"/>
              <a:gd name="connsiteY114" fmla="*/ 384445 h 470189"/>
              <a:gd name="connsiteX115" fmla="*/ 319327 w 426477"/>
              <a:gd name="connsiteY115" fmla="*/ 368844 h 470189"/>
              <a:gd name="connsiteX116" fmla="*/ 334929 w 426477"/>
              <a:gd name="connsiteY116" fmla="*/ 353243 h 470189"/>
              <a:gd name="connsiteX117" fmla="*/ 350530 w 426477"/>
              <a:gd name="connsiteY117" fmla="*/ 368844 h 470189"/>
              <a:gd name="connsiteX118" fmla="*/ 334929 w 426477"/>
              <a:gd name="connsiteY118" fmla="*/ 384445 h 470189"/>
              <a:gd name="connsiteX119" fmla="*/ 353650 w 426477"/>
              <a:gd name="connsiteY119" fmla="*/ 178508 h 470189"/>
              <a:gd name="connsiteX120" fmla="*/ 344290 w 426477"/>
              <a:gd name="connsiteY120" fmla="*/ 169147 h 470189"/>
              <a:gd name="connsiteX121" fmla="*/ 353650 w 426477"/>
              <a:gd name="connsiteY121" fmla="*/ 159786 h 470189"/>
              <a:gd name="connsiteX122" fmla="*/ 363011 w 426477"/>
              <a:gd name="connsiteY122" fmla="*/ 169147 h 470189"/>
              <a:gd name="connsiteX123" fmla="*/ 353650 w 426477"/>
              <a:gd name="connsiteY123" fmla="*/ 178508 h 470189"/>
              <a:gd name="connsiteX124" fmla="*/ 372372 w 426477"/>
              <a:gd name="connsiteY124" fmla="*/ 315799 h 470189"/>
              <a:gd name="connsiteX125" fmla="*/ 363011 w 426477"/>
              <a:gd name="connsiteY125" fmla="*/ 306439 h 470189"/>
              <a:gd name="connsiteX126" fmla="*/ 372372 w 426477"/>
              <a:gd name="connsiteY126" fmla="*/ 297078 h 470189"/>
              <a:gd name="connsiteX127" fmla="*/ 381733 w 426477"/>
              <a:gd name="connsiteY127" fmla="*/ 306439 h 470189"/>
              <a:gd name="connsiteX128" fmla="*/ 372372 w 426477"/>
              <a:gd name="connsiteY128" fmla="*/ 315799 h 470189"/>
              <a:gd name="connsiteX129" fmla="*/ 384853 w 426477"/>
              <a:gd name="connsiteY129" fmla="*/ 259635 h 470189"/>
              <a:gd name="connsiteX130" fmla="*/ 369252 w 426477"/>
              <a:gd name="connsiteY130" fmla="*/ 244033 h 470189"/>
              <a:gd name="connsiteX131" fmla="*/ 384853 w 426477"/>
              <a:gd name="connsiteY131" fmla="*/ 228432 h 470189"/>
              <a:gd name="connsiteX132" fmla="*/ 400454 w 426477"/>
              <a:gd name="connsiteY132" fmla="*/ 244033 h 470189"/>
              <a:gd name="connsiteX133" fmla="*/ 384853 w 426477"/>
              <a:gd name="connsiteY133" fmla="*/ 259635 h 4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426477" h="470189">
                <a:moveTo>
                  <a:pt x="426477" y="239852"/>
                </a:moveTo>
                <a:lnTo>
                  <a:pt x="408629" y="203844"/>
                </a:lnTo>
                <a:lnTo>
                  <a:pt x="404947" y="163968"/>
                </a:lnTo>
                <a:lnTo>
                  <a:pt x="375492" y="137196"/>
                </a:lnTo>
                <a:lnTo>
                  <a:pt x="357644" y="101375"/>
                </a:lnTo>
                <a:lnTo>
                  <a:pt x="337425" y="93574"/>
                </a:lnTo>
                <a:cubicBezTo>
                  <a:pt x="339039" y="85118"/>
                  <a:pt x="339896" y="76535"/>
                  <a:pt x="339984" y="67926"/>
                </a:cubicBezTo>
                <a:cubicBezTo>
                  <a:pt x="339984" y="63558"/>
                  <a:pt x="339484" y="24242"/>
                  <a:pt x="321262" y="6270"/>
                </a:cubicBezTo>
                <a:cubicBezTo>
                  <a:pt x="303976" y="-11017"/>
                  <a:pt x="268779" y="10388"/>
                  <a:pt x="238950" y="34726"/>
                </a:cubicBezTo>
                <a:cubicBezTo>
                  <a:pt x="224930" y="25991"/>
                  <a:pt x="207163" y="25991"/>
                  <a:pt x="193144" y="34726"/>
                </a:cubicBezTo>
                <a:cubicBezTo>
                  <a:pt x="163314" y="10388"/>
                  <a:pt x="128180" y="-11017"/>
                  <a:pt x="110894" y="6270"/>
                </a:cubicBezTo>
                <a:cubicBezTo>
                  <a:pt x="92672" y="24492"/>
                  <a:pt x="92172" y="63558"/>
                  <a:pt x="92172" y="67926"/>
                </a:cubicBezTo>
                <a:cubicBezTo>
                  <a:pt x="92376" y="75843"/>
                  <a:pt x="93211" y="83731"/>
                  <a:pt x="94669" y="91515"/>
                </a:cubicBezTo>
                <a:lnTo>
                  <a:pt x="69270" y="101375"/>
                </a:lnTo>
                <a:lnTo>
                  <a:pt x="50985" y="137196"/>
                </a:lnTo>
                <a:lnTo>
                  <a:pt x="21405" y="164155"/>
                </a:lnTo>
                <a:lnTo>
                  <a:pt x="17848" y="203844"/>
                </a:lnTo>
                <a:lnTo>
                  <a:pt x="0" y="239665"/>
                </a:lnTo>
                <a:lnTo>
                  <a:pt x="10921" y="278169"/>
                </a:lnTo>
                <a:lnTo>
                  <a:pt x="7301" y="318233"/>
                </a:lnTo>
                <a:lnTo>
                  <a:pt x="31452" y="350185"/>
                </a:lnTo>
                <a:lnTo>
                  <a:pt x="42373" y="388689"/>
                </a:lnTo>
                <a:lnTo>
                  <a:pt x="76384" y="409782"/>
                </a:lnTo>
                <a:lnTo>
                  <a:pt x="100472" y="441733"/>
                </a:lnTo>
                <a:lnTo>
                  <a:pt x="139850" y="449097"/>
                </a:lnTo>
                <a:lnTo>
                  <a:pt x="173861" y="470190"/>
                </a:lnTo>
                <a:lnTo>
                  <a:pt x="213239" y="462764"/>
                </a:lnTo>
                <a:lnTo>
                  <a:pt x="252616" y="470127"/>
                </a:lnTo>
                <a:lnTo>
                  <a:pt x="286627" y="449035"/>
                </a:lnTo>
                <a:lnTo>
                  <a:pt x="326005" y="441671"/>
                </a:lnTo>
                <a:lnTo>
                  <a:pt x="350093" y="409782"/>
                </a:lnTo>
                <a:lnTo>
                  <a:pt x="384166" y="388751"/>
                </a:lnTo>
                <a:lnTo>
                  <a:pt x="395087" y="350247"/>
                </a:lnTo>
                <a:lnTo>
                  <a:pt x="419176" y="318233"/>
                </a:lnTo>
                <a:lnTo>
                  <a:pt x="415494" y="278356"/>
                </a:lnTo>
                <a:close/>
                <a:moveTo>
                  <a:pt x="304350" y="24804"/>
                </a:moveTo>
                <a:lnTo>
                  <a:pt x="304350" y="24804"/>
                </a:lnTo>
                <a:cubicBezTo>
                  <a:pt x="312026" y="33728"/>
                  <a:pt x="314959" y="56007"/>
                  <a:pt x="314959" y="67926"/>
                </a:cubicBezTo>
                <a:cubicBezTo>
                  <a:pt x="314959" y="79845"/>
                  <a:pt x="312026" y="102124"/>
                  <a:pt x="304350" y="111048"/>
                </a:cubicBezTo>
                <a:lnTo>
                  <a:pt x="304350" y="111048"/>
                </a:lnTo>
                <a:cubicBezTo>
                  <a:pt x="297236" y="111048"/>
                  <a:pt x="277516" y="99441"/>
                  <a:pt x="257921" y="84214"/>
                </a:cubicBezTo>
                <a:cubicBezTo>
                  <a:pt x="260967" y="74045"/>
                  <a:pt x="260145" y="63109"/>
                  <a:pt x="255612" y="53510"/>
                </a:cubicBezTo>
                <a:cubicBezTo>
                  <a:pt x="275956" y="37347"/>
                  <a:pt x="296924" y="24804"/>
                  <a:pt x="304350" y="24804"/>
                </a:cubicBezTo>
                <a:close/>
                <a:moveTo>
                  <a:pt x="244441" y="105307"/>
                </a:moveTo>
                <a:cubicBezTo>
                  <a:pt x="265409" y="121782"/>
                  <a:pt x="288125" y="135885"/>
                  <a:pt x="305349" y="135885"/>
                </a:cubicBezTo>
                <a:cubicBezTo>
                  <a:pt x="310234" y="135985"/>
                  <a:pt x="315023" y="134520"/>
                  <a:pt x="319015" y="131704"/>
                </a:cubicBezTo>
                <a:lnTo>
                  <a:pt x="326816" y="136384"/>
                </a:lnTo>
                <a:lnTo>
                  <a:pt x="265285" y="193485"/>
                </a:lnTo>
                <a:lnTo>
                  <a:pt x="234706" y="111298"/>
                </a:lnTo>
                <a:cubicBezTo>
                  <a:pt x="238202" y="109741"/>
                  <a:pt x="241476" y="107726"/>
                  <a:pt x="244441" y="105307"/>
                </a:cubicBezTo>
                <a:close/>
                <a:moveTo>
                  <a:pt x="216359" y="53136"/>
                </a:moveTo>
                <a:cubicBezTo>
                  <a:pt x="226699" y="53136"/>
                  <a:pt x="235080" y="61518"/>
                  <a:pt x="235080" y="71857"/>
                </a:cubicBezTo>
                <a:cubicBezTo>
                  <a:pt x="235080" y="82197"/>
                  <a:pt x="226699" y="90579"/>
                  <a:pt x="216359" y="90579"/>
                </a:cubicBezTo>
                <a:cubicBezTo>
                  <a:pt x="206019" y="90579"/>
                  <a:pt x="197637" y="82197"/>
                  <a:pt x="197637" y="71857"/>
                </a:cubicBezTo>
                <a:cubicBezTo>
                  <a:pt x="197636" y="61639"/>
                  <a:pt x="205829" y="53306"/>
                  <a:pt x="216047" y="53136"/>
                </a:cubicBezTo>
                <a:close/>
                <a:moveTo>
                  <a:pt x="127743" y="24804"/>
                </a:moveTo>
                <a:lnTo>
                  <a:pt x="127743" y="24804"/>
                </a:lnTo>
                <a:cubicBezTo>
                  <a:pt x="135107" y="24804"/>
                  <a:pt x="156138" y="37285"/>
                  <a:pt x="176420" y="53510"/>
                </a:cubicBezTo>
                <a:cubicBezTo>
                  <a:pt x="173708" y="59247"/>
                  <a:pt x="172301" y="65513"/>
                  <a:pt x="172301" y="71857"/>
                </a:cubicBezTo>
                <a:cubicBezTo>
                  <a:pt x="172313" y="76082"/>
                  <a:pt x="172922" y="80284"/>
                  <a:pt x="174111" y="84338"/>
                </a:cubicBezTo>
                <a:cubicBezTo>
                  <a:pt x="154578" y="99565"/>
                  <a:pt x="134858" y="111173"/>
                  <a:pt x="127743" y="111173"/>
                </a:cubicBezTo>
                <a:lnTo>
                  <a:pt x="127743" y="111173"/>
                </a:lnTo>
                <a:cubicBezTo>
                  <a:pt x="120130" y="102249"/>
                  <a:pt x="117197" y="79970"/>
                  <a:pt x="117135" y="68051"/>
                </a:cubicBezTo>
                <a:cubicBezTo>
                  <a:pt x="117072" y="56131"/>
                  <a:pt x="120068" y="33728"/>
                  <a:pt x="127743" y="24804"/>
                </a:cubicBezTo>
                <a:close/>
                <a:moveTo>
                  <a:pt x="113390" y="131704"/>
                </a:moveTo>
                <a:cubicBezTo>
                  <a:pt x="117383" y="134520"/>
                  <a:pt x="122172" y="135985"/>
                  <a:pt x="127057" y="135885"/>
                </a:cubicBezTo>
                <a:cubicBezTo>
                  <a:pt x="144156" y="135885"/>
                  <a:pt x="166996" y="121782"/>
                  <a:pt x="187902" y="105307"/>
                </a:cubicBezTo>
                <a:cubicBezTo>
                  <a:pt x="190788" y="107778"/>
                  <a:pt x="193975" y="109875"/>
                  <a:pt x="197388" y="111547"/>
                </a:cubicBezTo>
                <a:lnTo>
                  <a:pt x="167121" y="193485"/>
                </a:lnTo>
                <a:lnTo>
                  <a:pt x="105652" y="136384"/>
                </a:lnTo>
                <a:close/>
                <a:moveTo>
                  <a:pt x="60346" y="322040"/>
                </a:moveTo>
                <a:cubicBezTo>
                  <a:pt x="55176" y="322040"/>
                  <a:pt x="50985" y="317849"/>
                  <a:pt x="50985" y="312679"/>
                </a:cubicBezTo>
                <a:cubicBezTo>
                  <a:pt x="50985" y="307510"/>
                  <a:pt x="55176" y="303318"/>
                  <a:pt x="60346" y="303318"/>
                </a:cubicBezTo>
                <a:cubicBezTo>
                  <a:pt x="65515" y="303318"/>
                  <a:pt x="69707" y="307510"/>
                  <a:pt x="69707" y="312679"/>
                </a:cubicBezTo>
                <a:cubicBezTo>
                  <a:pt x="69707" y="317849"/>
                  <a:pt x="65515" y="322040"/>
                  <a:pt x="60346" y="322040"/>
                </a:cubicBezTo>
                <a:close/>
                <a:moveTo>
                  <a:pt x="54105" y="259635"/>
                </a:moveTo>
                <a:cubicBezTo>
                  <a:pt x="45489" y="259635"/>
                  <a:pt x="38504" y="252650"/>
                  <a:pt x="38504" y="244033"/>
                </a:cubicBezTo>
                <a:cubicBezTo>
                  <a:pt x="38504" y="235417"/>
                  <a:pt x="45489" y="228432"/>
                  <a:pt x="54105" y="228432"/>
                </a:cubicBezTo>
                <a:cubicBezTo>
                  <a:pt x="62722" y="228432"/>
                  <a:pt x="69707" y="235417"/>
                  <a:pt x="69707" y="244033"/>
                </a:cubicBezTo>
                <a:cubicBezTo>
                  <a:pt x="69707" y="252650"/>
                  <a:pt x="62722" y="259635"/>
                  <a:pt x="54105" y="259635"/>
                </a:cubicBezTo>
                <a:close/>
                <a:moveTo>
                  <a:pt x="66586" y="184748"/>
                </a:moveTo>
                <a:cubicBezTo>
                  <a:pt x="61417" y="184748"/>
                  <a:pt x="57226" y="180557"/>
                  <a:pt x="57226" y="175388"/>
                </a:cubicBezTo>
                <a:cubicBezTo>
                  <a:pt x="57226" y="170218"/>
                  <a:pt x="61417" y="166027"/>
                  <a:pt x="66586" y="166027"/>
                </a:cubicBezTo>
                <a:cubicBezTo>
                  <a:pt x="71756" y="166027"/>
                  <a:pt x="75947" y="170218"/>
                  <a:pt x="75947" y="175388"/>
                </a:cubicBezTo>
                <a:cubicBezTo>
                  <a:pt x="75947" y="180557"/>
                  <a:pt x="71756" y="184748"/>
                  <a:pt x="66586" y="184748"/>
                </a:cubicBezTo>
                <a:close/>
                <a:moveTo>
                  <a:pt x="91548" y="390686"/>
                </a:moveTo>
                <a:cubicBezTo>
                  <a:pt x="82932" y="390686"/>
                  <a:pt x="75947" y="383701"/>
                  <a:pt x="75947" y="375084"/>
                </a:cubicBezTo>
                <a:cubicBezTo>
                  <a:pt x="75947" y="366468"/>
                  <a:pt x="82932" y="359483"/>
                  <a:pt x="91548" y="359483"/>
                </a:cubicBezTo>
                <a:cubicBezTo>
                  <a:pt x="100165" y="359483"/>
                  <a:pt x="107150" y="366468"/>
                  <a:pt x="107150" y="375084"/>
                </a:cubicBezTo>
                <a:cubicBezTo>
                  <a:pt x="107150" y="383701"/>
                  <a:pt x="100165" y="390686"/>
                  <a:pt x="91548" y="390686"/>
                </a:cubicBezTo>
                <a:close/>
                <a:moveTo>
                  <a:pt x="147713" y="421888"/>
                </a:moveTo>
                <a:cubicBezTo>
                  <a:pt x="142543" y="421888"/>
                  <a:pt x="138352" y="417697"/>
                  <a:pt x="138352" y="412528"/>
                </a:cubicBezTo>
                <a:cubicBezTo>
                  <a:pt x="138352" y="407358"/>
                  <a:pt x="142543" y="403167"/>
                  <a:pt x="147713" y="403167"/>
                </a:cubicBezTo>
                <a:cubicBezTo>
                  <a:pt x="152883" y="403167"/>
                  <a:pt x="157074" y="407358"/>
                  <a:pt x="157074" y="412528"/>
                </a:cubicBezTo>
                <a:cubicBezTo>
                  <a:pt x="157074" y="417697"/>
                  <a:pt x="152883" y="421888"/>
                  <a:pt x="147713" y="421888"/>
                </a:cubicBezTo>
                <a:close/>
                <a:moveTo>
                  <a:pt x="222599" y="440610"/>
                </a:moveTo>
                <a:cubicBezTo>
                  <a:pt x="213983" y="440610"/>
                  <a:pt x="206998" y="433625"/>
                  <a:pt x="206998" y="425009"/>
                </a:cubicBezTo>
                <a:cubicBezTo>
                  <a:pt x="206998" y="416392"/>
                  <a:pt x="213983" y="409407"/>
                  <a:pt x="222599" y="409407"/>
                </a:cubicBezTo>
                <a:cubicBezTo>
                  <a:pt x="231216" y="409407"/>
                  <a:pt x="238201" y="416392"/>
                  <a:pt x="238201" y="425009"/>
                </a:cubicBezTo>
                <a:cubicBezTo>
                  <a:pt x="238201" y="433625"/>
                  <a:pt x="231216" y="440610"/>
                  <a:pt x="222599" y="440610"/>
                </a:cubicBezTo>
                <a:close/>
                <a:moveTo>
                  <a:pt x="213239" y="378205"/>
                </a:moveTo>
                <a:cubicBezTo>
                  <a:pt x="147754" y="378069"/>
                  <a:pt x="94780" y="324873"/>
                  <a:pt x="94916" y="259388"/>
                </a:cubicBezTo>
                <a:cubicBezTo>
                  <a:pt x="94972" y="232354"/>
                  <a:pt x="104265" y="206152"/>
                  <a:pt x="121253" y="185123"/>
                </a:cubicBezTo>
                <a:lnTo>
                  <a:pt x="177418" y="237418"/>
                </a:lnTo>
                <a:lnTo>
                  <a:pt x="215860" y="133077"/>
                </a:lnTo>
                <a:lnTo>
                  <a:pt x="254301" y="237418"/>
                </a:lnTo>
                <a:lnTo>
                  <a:pt x="307408" y="188118"/>
                </a:lnTo>
                <a:cubicBezTo>
                  <a:pt x="346906" y="240350"/>
                  <a:pt x="336583" y="314711"/>
                  <a:pt x="284352" y="354209"/>
                </a:cubicBezTo>
                <a:cubicBezTo>
                  <a:pt x="263871" y="369696"/>
                  <a:pt x="238916" y="378117"/>
                  <a:pt x="213239" y="378205"/>
                </a:cubicBezTo>
                <a:close/>
                <a:moveTo>
                  <a:pt x="290559" y="414899"/>
                </a:moveTo>
                <a:cubicBezTo>
                  <a:pt x="285389" y="414899"/>
                  <a:pt x="281198" y="410708"/>
                  <a:pt x="281198" y="405538"/>
                </a:cubicBezTo>
                <a:cubicBezTo>
                  <a:pt x="281198" y="400368"/>
                  <a:pt x="285389" y="396177"/>
                  <a:pt x="290559" y="396177"/>
                </a:cubicBezTo>
                <a:cubicBezTo>
                  <a:pt x="295728" y="396177"/>
                  <a:pt x="299919" y="400368"/>
                  <a:pt x="299919" y="405538"/>
                </a:cubicBezTo>
                <a:cubicBezTo>
                  <a:pt x="299919" y="410708"/>
                  <a:pt x="295728" y="414899"/>
                  <a:pt x="290559" y="414899"/>
                </a:cubicBezTo>
                <a:close/>
                <a:moveTo>
                  <a:pt x="334929" y="384445"/>
                </a:moveTo>
                <a:cubicBezTo>
                  <a:pt x="326312" y="384445"/>
                  <a:pt x="319327" y="377460"/>
                  <a:pt x="319327" y="368844"/>
                </a:cubicBezTo>
                <a:cubicBezTo>
                  <a:pt x="319327" y="360228"/>
                  <a:pt x="326312" y="353243"/>
                  <a:pt x="334929" y="353243"/>
                </a:cubicBezTo>
                <a:cubicBezTo>
                  <a:pt x="343545" y="353243"/>
                  <a:pt x="350530" y="360228"/>
                  <a:pt x="350530" y="368844"/>
                </a:cubicBezTo>
                <a:cubicBezTo>
                  <a:pt x="350530" y="377460"/>
                  <a:pt x="343545" y="384445"/>
                  <a:pt x="334929" y="384445"/>
                </a:cubicBezTo>
                <a:close/>
                <a:moveTo>
                  <a:pt x="353650" y="178508"/>
                </a:moveTo>
                <a:cubicBezTo>
                  <a:pt x="348481" y="178508"/>
                  <a:pt x="344290" y="174317"/>
                  <a:pt x="344290" y="169147"/>
                </a:cubicBezTo>
                <a:cubicBezTo>
                  <a:pt x="344290" y="163978"/>
                  <a:pt x="348481" y="159786"/>
                  <a:pt x="353650" y="159786"/>
                </a:cubicBezTo>
                <a:cubicBezTo>
                  <a:pt x="358820" y="159786"/>
                  <a:pt x="363011" y="163978"/>
                  <a:pt x="363011" y="169147"/>
                </a:cubicBezTo>
                <a:cubicBezTo>
                  <a:pt x="363011" y="174317"/>
                  <a:pt x="358820" y="178508"/>
                  <a:pt x="353650" y="178508"/>
                </a:cubicBezTo>
                <a:close/>
                <a:moveTo>
                  <a:pt x="372372" y="315799"/>
                </a:moveTo>
                <a:cubicBezTo>
                  <a:pt x="367202" y="315799"/>
                  <a:pt x="363011" y="311608"/>
                  <a:pt x="363011" y="306439"/>
                </a:cubicBezTo>
                <a:cubicBezTo>
                  <a:pt x="363011" y="301269"/>
                  <a:pt x="367202" y="297078"/>
                  <a:pt x="372372" y="297078"/>
                </a:cubicBezTo>
                <a:cubicBezTo>
                  <a:pt x="377542" y="297078"/>
                  <a:pt x="381733" y="301269"/>
                  <a:pt x="381733" y="306439"/>
                </a:cubicBezTo>
                <a:cubicBezTo>
                  <a:pt x="381733" y="311608"/>
                  <a:pt x="377542" y="315799"/>
                  <a:pt x="372372" y="315799"/>
                </a:cubicBezTo>
                <a:close/>
                <a:moveTo>
                  <a:pt x="384853" y="259635"/>
                </a:moveTo>
                <a:cubicBezTo>
                  <a:pt x="376237" y="259635"/>
                  <a:pt x="369252" y="252650"/>
                  <a:pt x="369252" y="244033"/>
                </a:cubicBezTo>
                <a:cubicBezTo>
                  <a:pt x="369252" y="235417"/>
                  <a:pt x="376237" y="228432"/>
                  <a:pt x="384853" y="228432"/>
                </a:cubicBezTo>
                <a:cubicBezTo>
                  <a:pt x="393469" y="228432"/>
                  <a:pt x="400454" y="235417"/>
                  <a:pt x="400454" y="244033"/>
                </a:cubicBezTo>
                <a:cubicBezTo>
                  <a:pt x="400454" y="252650"/>
                  <a:pt x="393469" y="259635"/>
                  <a:pt x="384853" y="259635"/>
                </a:cubicBezTo>
                <a:close/>
              </a:path>
            </a:pathLst>
          </a:custGeom>
          <a:solidFill>
            <a:srgbClr val="00B05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Graphic 31" descr="Holiday wreath with solid fill">
            <a:extLst>
              <a:ext uri="{FF2B5EF4-FFF2-40B4-BE49-F238E27FC236}">
                <a16:creationId xmlns:a16="http://schemas.microsoft.com/office/drawing/2014/main" id="{C879342E-D3E4-5394-9D3B-5C07B409EF79}"/>
              </a:ext>
            </a:extLst>
          </p:cNvPr>
          <p:cNvSpPr/>
          <p:nvPr/>
        </p:nvSpPr>
        <p:spPr>
          <a:xfrm>
            <a:off x="211871" y="3511424"/>
            <a:ext cx="426477" cy="470189"/>
          </a:xfrm>
          <a:custGeom>
            <a:avLst/>
            <a:gdLst>
              <a:gd name="connsiteX0" fmla="*/ 426477 w 426477"/>
              <a:gd name="connsiteY0" fmla="*/ 239852 h 470189"/>
              <a:gd name="connsiteX1" fmla="*/ 408629 w 426477"/>
              <a:gd name="connsiteY1" fmla="*/ 203844 h 470189"/>
              <a:gd name="connsiteX2" fmla="*/ 404947 w 426477"/>
              <a:gd name="connsiteY2" fmla="*/ 163968 h 470189"/>
              <a:gd name="connsiteX3" fmla="*/ 375492 w 426477"/>
              <a:gd name="connsiteY3" fmla="*/ 137196 h 470189"/>
              <a:gd name="connsiteX4" fmla="*/ 357644 w 426477"/>
              <a:gd name="connsiteY4" fmla="*/ 101375 h 470189"/>
              <a:gd name="connsiteX5" fmla="*/ 337425 w 426477"/>
              <a:gd name="connsiteY5" fmla="*/ 93574 h 470189"/>
              <a:gd name="connsiteX6" fmla="*/ 339984 w 426477"/>
              <a:gd name="connsiteY6" fmla="*/ 67926 h 470189"/>
              <a:gd name="connsiteX7" fmla="*/ 321262 w 426477"/>
              <a:gd name="connsiteY7" fmla="*/ 6270 h 470189"/>
              <a:gd name="connsiteX8" fmla="*/ 238950 w 426477"/>
              <a:gd name="connsiteY8" fmla="*/ 34726 h 470189"/>
              <a:gd name="connsiteX9" fmla="*/ 193144 w 426477"/>
              <a:gd name="connsiteY9" fmla="*/ 34726 h 470189"/>
              <a:gd name="connsiteX10" fmla="*/ 110894 w 426477"/>
              <a:gd name="connsiteY10" fmla="*/ 6270 h 470189"/>
              <a:gd name="connsiteX11" fmla="*/ 92172 w 426477"/>
              <a:gd name="connsiteY11" fmla="*/ 67926 h 470189"/>
              <a:gd name="connsiteX12" fmla="*/ 94669 w 426477"/>
              <a:gd name="connsiteY12" fmla="*/ 91515 h 470189"/>
              <a:gd name="connsiteX13" fmla="*/ 69270 w 426477"/>
              <a:gd name="connsiteY13" fmla="*/ 101375 h 470189"/>
              <a:gd name="connsiteX14" fmla="*/ 50985 w 426477"/>
              <a:gd name="connsiteY14" fmla="*/ 137196 h 470189"/>
              <a:gd name="connsiteX15" fmla="*/ 21405 w 426477"/>
              <a:gd name="connsiteY15" fmla="*/ 164155 h 470189"/>
              <a:gd name="connsiteX16" fmla="*/ 17848 w 426477"/>
              <a:gd name="connsiteY16" fmla="*/ 203844 h 470189"/>
              <a:gd name="connsiteX17" fmla="*/ 0 w 426477"/>
              <a:gd name="connsiteY17" fmla="*/ 239665 h 470189"/>
              <a:gd name="connsiteX18" fmla="*/ 10921 w 426477"/>
              <a:gd name="connsiteY18" fmla="*/ 278169 h 470189"/>
              <a:gd name="connsiteX19" fmla="*/ 7301 w 426477"/>
              <a:gd name="connsiteY19" fmla="*/ 318233 h 470189"/>
              <a:gd name="connsiteX20" fmla="*/ 31452 w 426477"/>
              <a:gd name="connsiteY20" fmla="*/ 350185 h 470189"/>
              <a:gd name="connsiteX21" fmla="*/ 42373 w 426477"/>
              <a:gd name="connsiteY21" fmla="*/ 388689 h 470189"/>
              <a:gd name="connsiteX22" fmla="*/ 76384 w 426477"/>
              <a:gd name="connsiteY22" fmla="*/ 409782 h 470189"/>
              <a:gd name="connsiteX23" fmla="*/ 100472 w 426477"/>
              <a:gd name="connsiteY23" fmla="*/ 441733 h 470189"/>
              <a:gd name="connsiteX24" fmla="*/ 139850 w 426477"/>
              <a:gd name="connsiteY24" fmla="*/ 449097 h 470189"/>
              <a:gd name="connsiteX25" fmla="*/ 173861 w 426477"/>
              <a:gd name="connsiteY25" fmla="*/ 470190 h 470189"/>
              <a:gd name="connsiteX26" fmla="*/ 213239 w 426477"/>
              <a:gd name="connsiteY26" fmla="*/ 462764 h 470189"/>
              <a:gd name="connsiteX27" fmla="*/ 252616 w 426477"/>
              <a:gd name="connsiteY27" fmla="*/ 470127 h 470189"/>
              <a:gd name="connsiteX28" fmla="*/ 286627 w 426477"/>
              <a:gd name="connsiteY28" fmla="*/ 449035 h 470189"/>
              <a:gd name="connsiteX29" fmla="*/ 326005 w 426477"/>
              <a:gd name="connsiteY29" fmla="*/ 441671 h 470189"/>
              <a:gd name="connsiteX30" fmla="*/ 350093 w 426477"/>
              <a:gd name="connsiteY30" fmla="*/ 409782 h 470189"/>
              <a:gd name="connsiteX31" fmla="*/ 384166 w 426477"/>
              <a:gd name="connsiteY31" fmla="*/ 388751 h 470189"/>
              <a:gd name="connsiteX32" fmla="*/ 395087 w 426477"/>
              <a:gd name="connsiteY32" fmla="*/ 350247 h 470189"/>
              <a:gd name="connsiteX33" fmla="*/ 419176 w 426477"/>
              <a:gd name="connsiteY33" fmla="*/ 318233 h 470189"/>
              <a:gd name="connsiteX34" fmla="*/ 415494 w 426477"/>
              <a:gd name="connsiteY34" fmla="*/ 278356 h 470189"/>
              <a:gd name="connsiteX35" fmla="*/ 304350 w 426477"/>
              <a:gd name="connsiteY35" fmla="*/ 24804 h 470189"/>
              <a:gd name="connsiteX36" fmla="*/ 304350 w 426477"/>
              <a:gd name="connsiteY36" fmla="*/ 24804 h 470189"/>
              <a:gd name="connsiteX37" fmla="*/ 314959 w 426477"/>
              <a:gd name="connsiteY37" fmla="*/ 67926 h 470189"/>
              <a:gd name="connsiteX38" fmla="*/ 304350 w 426477"/>
              <a:gd name="connsiteY38" fmla="*/ 111048 h 470189"/>
              <a:gd name="connsiteX39" fmla="*/ 304350 w 426477"/>
              <a:gd name="connsiteY39" fmla="*/ 111048 h 470189"/>
              <a:gd name="connsiteX40" fmla="*/ 257921 w 426477"/>
              <a:gd name="connsiteY40" fmla="*/ 84214 h 470189"/>
              <a:gd name="connsiteX41" fmla="*/ 255612 w 426477"/>
              <a:gd name="connsiteY41" fmla="*/ 53510 h 470189"/>
              <a:gd name="connsiteX42" fmla="*/ 304350 w 426477"/>
              <a:gd name="connsiteY42" fmla="*/ 24804 h 470189"/>
              <a:gd name="connsiteX43" fmla="*/ 244441 w 426477"/>
              <a:gd name="connsiteY43" fmla="*/ 105307 h 470189"/>
              <a:gd name="connsiteX44" fmla="*/ 305349 w 426477"/>
              <a:gd name="connsiteY44" fmla="*/ 135885 h 470189"/>
              <a:gd name="connsiteX45" fmla="*/ 319015 w 426477"/>
              <a:gd name="connsiteY45" fmla="*/ 131704 h 470189"/>
              <a:gd name="connsiteX46" fmla="*/ 326816 w 426477"/>
              <a:gd name="connsiteY46" fmla="*/ 136384 h 470189"/>
              <a:gd name="connsiteX47" fmla="*/ 265285 w 426477"/>
              <a:gd name="connsiteY47" fmla="*/ 193485 h 470189"/>
              <a:gd name="connsiteX48" fmla="*/ 234706 w 426477"/>
              <a:gd name="connsiteY48" fmla="*/ 111298 h 470189"/>
              <a:gd name="connsiteX49" fmla="*/ 244441 w 426477"/>
              <a:gd name="connsiteY49" fmla="*/ 105307 h 470189"/>
              <a:gd name="connsiteX50" fmla="*/ 216359 w 426477"/>
              <a:gd name="connsiteY50" fmla="*/ 53136 h 470189"/>
              <a:gd name="connsiteX51" fmla="*/ 235080 w 426477"/>
              <a:gd name="connsiteY51" fmla="*/ 71857 h 470189"/>
              <a:gd name="connsiteX52" fmla="*/ 216359 w 426477"/>
              <a:gd name="connsiteY52" fmla="*/ 90579 h 470189"/>
              <a:gd name="connsiteX53" fmla="*/ 197637 w 426477"/>
              <a:gd name="connsiteY53" fmla="*/ 71857 h 470189"/>
              <a:gd name="connsiteX54" fmla="*/ 216047 w 426477"/>
              <a:gd name="connsiteY54" fmla="*/ 53136 h 470189"/>
              <a:gd name="connsiteX55" fmla="*/ 127743 w 426477"/>
              <a:gd name="connsiteY55" fmla="*/ 24804 h 470189"/>
              <a:gd name="connsiteX56" fmla="*/ 127743 w 426477"/>
              <a:gd name="connsiteY56" fmla="*/ 24804 h 470189"/>
              <a:gd name="connsiteX57" fmla="*/ 176420 w 426477"/>
              <a:gd name="connsiteY57" fmla="*/ 53510 h 470189"/>
              <a:gd name="connsiteX58" fmla="*/ 172301 w 426477"/>
              <a:gd name="connsiteY58" fmla="*/ 71857 h 470189"/>
              <a:gd name="connsiteX59" fmla="*/ 174111 w 426477"/>
              <a:gd name="connsiteY59" fmla="*/ 84338 h 470189"/>
              <a:gd name="connsiteX60" fmla="*/ 127743 w 426477"/>
              <a:gd name="connsiteY60" fmla="*/ 111173 h 470189"/>
              <a:gd name="connsiteX61" fmla="*/ 127743 w 426477"/>
              <a:gd name="connsiteY61" fmla="*/ 111173 h 470189"/>
              <a:gd name="connsiteX62" fmla="*/ 117135 w 426477"/>
              <a:gd name="connsiteY62" fmla="*/ 68051 h 470189"/>
              <a:gd name="connsiteX63" fmla="*/ 127743 w 426477"/>
              <a:gd name="connsiteY63" fmla="*/ 24804 h 470189"/>
              <a:gd name="connsiteX64" fmla="*/ 113390 w 426477"/>
              <a:gd name="connsiteY64" fmla="*/ 131704 h 470189"/>
              <a:gd name="connsiteX65" fmla="*/ 127057 w 426477"/>
              <a:gd name="connsiteY65" fmla="*/ 135885 h 470189"/>
              <a:gd name="connsiteX66" fmla="*/ 187902 w 426477"/>
              <a:gd name="connsiteY66" fmla="*/ 105307 h 470189"/>
              <a:gd name="connsiteX67" fmla="*/ 197388 w 426477"/>
              <a:gd name="connsiteY67" fmla="*/ 111547 h 470189"/>
              <a:gd name="connsiteX68" fmla="*/ 167121 w 426477"/>
              <a:gd name="connsiteY68" fmla="*/ 193485 h 470189"/>
              <a:gd name="connsiteX69" fmla="*/ 105652 w 426477"/>
              <a:gd name="connsiteY69" fmla="*/ 136384 h 470189"/>
              <a:gd name="connsiteX70" fmla="*/ 60346 w 426477"/>
              <a:gd name="connsiteY70" fmla="*/ 322040 h 470189"/>
              <a:gd name="connsiteX71" fmla="*/ 50985 w 426477"/>
              <a:gd name="connsiteY71" fmla="*/ 312679 h 470189"/>
              <a:gd name="connsiteX72" fmla="*/ 60346 w 426477"/>
              <a:gd name="connsiteY72" fmla="*/ 303318 h 470189"/>
              <a:gd name="connsiteX73" fmla="*/ 69707 w 426477"/>
              <a:gd name="connsiteY73" fmla="*/ 312679 h 470189"/>
              <a:gd name="connsiteX74" fmla="*/ 60346 w 426477"/>
              <a:gd name="connsiteY74" fmla="*/ 322040 h 470189"/>
              <a:gd name="connsiteX75" fmla="*/ 54105 w 426477"/>
              <a:gd name="connsiteY75" fmla="*/ 259635 h 470189"/>
              <a:gd name="connsiteX76" fmla="*/ 38504 w 426477"/>
              <a:gd name="connsiteY76" fmla="*/ 244033 h 470189"/>
              <a:gd name="connsiteX77" fmla="*/ 54105 w 426477"/>
              <a:gd name="connsiteY77" fmla="*/ 228432 h 470189"/>
              <a:gd name="connsiteX78" fmla="*/ 69707 w 426477"/>
              <a:gd name="connsiteY78" fmla="*/ 244033 h 470189"/>
              <a:gd name="connsiteX79" fmla="*/ 54105 w 426477"/>
              <a:gd name="connsiteY79" fmla="*/ 259635 h 470189"/>
              <a:gd name="connsiteX80" fmla="*/ 66586 w 426477"/>
              <a:gd name="connsiteY80" fmla="*/ 184748 h 470189"/>
              <a:gd name="connsiteX81" fmla="*/ 57226 w 426477"/>
              <a:gd name="connsiteY81" fmla="*/ 175388 h 470189"/>
              <a:gd name="connsiteX82" fmla="*/ 66586 w 426477"/>
              <a:gd name="connsiteY82" fmla="*/ 166027 h 470189"/>
              <a:gd name="connsiteX83" fmla="*/ 75947 w 426477"/>
              <a:gd name="connsiteY83" fmla="*/ 175388 h 470189"/>
              <a:gd name="connsiteX84" fmla="*/ 66586 w 426477"/>
              <a:gd name="connsiteY84" fmla="*/ 184748 h 470189"/>
              <a:gd name="connsiteX85" fmla="*/ 91548 w 426477"/>
              <a:gd name="connsiteY85" fmla="*/ 390686 h 470189"/>
              <a:gd name="connsiteX86" fmla="*/ 75947 w 426477"/>
              <a:gd name="connsiteY86" fmla="*/ 375084 h 470189"/>
              <a:gd name="connsiteX87" fmla="*/ 91548 w 426477"/>
              <a:gd name="connsiteY87" fmla="*/ 359483 h 470189"/>
              <a:gd name="connsiteX88" fmla="*/ 107150 w 426477"/>
              <a:gd name="connsiteY88" fmla="*/ 375084 h 470189"/>
              <a:gd name="connsiteX89" fmla="*/ 91548 w 426477"/>
              <a:gd name="connsiteY89" fmla="*/ 390686 h 470189"/>
              <a:gd name="connsiteX90" fmla="*/ 147713 w 426477"/>
              <a:gd name="connsiteY90" fmla="*/ 421888 h 470189"/>
              <a:gd name="connsiteX91" fmla="*/ 138352 w 426477"/>
              <a:gd name="connsiteY91" fmla="*/ 412528 h 470189"/>
              <a:gd name="connsiteX92" fmla="*/ 147713 w 426477"/>
              <a:gd name="connsiteY92" fmla="*/ 403167 h 470189"/>
              <a:gd name="connsiteX93" fmla="*/ 157074 w 426477"/>
              <a:gd name="connsiteY93" fmla="*/ 412528 h 470189"/>
              <a:gd name="connsiteX94" fmla="*/ 147713 w 426477"/>
              <a:gd name="connsiteY94" fmla="*/ 421888 h 470189"/>
              <a:gd name="connsiteX95" fmla="*/ 222599 w 426477"/>
              <a:gd name="connsiteY95" fmla="*/ 440610 h 470189"/>
              <a:gd name="connsiteX96" fmla="*/ 206998 w 426477"/>
              <a:gd name="connsiteY96" fmla="*/ 425009 h 470189"/>
              <a:gd name="connsiteX97" fmla="*/ 222599 w 426477"/>
              <a:gd name="connsiteY97" fmla="*/ 409407 h 470189"/>
              <a:gd name="connsiteX98" fmla="*/ 238201 w 426477"/>
              <a:gd name="connsiteY98" fmla="*/ 425009 h 470189"/>
              <a:gd name="connsiteX99" fmla="*/ 222599 w 426477"/>
              <a:gd name="connsiteY99" fmla="*/ 440610 h 470189"/>
              <a:gd name="connsiteX100" fmla="*/ 213239 w 426477"/>
              <a:gd name="connsiteY100" fmla="*/ 378205 h 470189"/>
              <a:gd name="connsiteX101" fmla="*/ 94916 w 426477"/>
              <a:gd name="connsiteY101" fmla="*/ 259388 h 470189"/>
              <a:gd name="connsiteX102" fmla="*/ 121253 w 426477"/>
              <a:gd name="connsiteY102" fmla="*/ 185123 h 470189"/>
              <a:gd name="connsiteX103" fmla="*/ 177418 w 426477"/>
              <a:gd name="connsiteY103" fmla="*/ 237418 h 470189"/>
              <a:gd name="connsiteX104" fmla="*/ 215860 w 426477"/>
              <a:gd name="connsiteY104" fmla="*/ 133077 h 470189"/>
              <a:gd name="connsiteX105" fmla="*/ 254301 w 426477"/>
              <a:gd name="connsiteY105" fmla="*/ 237418 h 470189"/>
              <a:gd name="connsiteX106" fmla="*/ 307408 w 426477"/>
              <a:gd name="connsiteY106" fmla="*/ 188118 h 470189"/>
              <a:gd name="connsiteX107" fmla="*/ 284352 w 426477"/>
              <a:gd name="connsiteY107" fmla="*/ 354209 h 470189"/>
              <a:gd name="connsiteX108" fmla="*/ 213239 w 426477"/>
              <a:gd name="connsiteY108" fmla="*/ 378205 h 470189"/>
              <a:gd name="connsiteX109" fmla="*/ 290559 w 426477"/>
              <a:gd name="connsiteY109" fmla="*/ 414899 h 470189"/>
              <a:gd name="connsiteX110" fmla="*/ 281198 w 426477"/>
              <a:gd name="connsiteY110" fmla="*/ 405538 h 470189"/>
              <a:gd name="connsiteX111" fmla="*/ 290559 w 426477"/>
              <a:gd name="connsiteY111" fmla="*/ 396177 h 470189"/>
              <a:gd name="connsiteX112" fmla="*/ 299919 w 426477"/>
              <a:gd name="connsiteY112" fmla="*/ 405538 h 470189"/>
              <a:gd name="connsiteX113" fmla="*/ 290559 w 426477"/>
              <a:gd name="connsiteY113" fmla="*/ 414899 h 470189"/>
              <a:gd name="connsiteX114" fmla="*/ 334929 w 426477"/>
              <a:gd name="connsiteY114" fmla="*/ 384445 h 470189"/>
              <a:gd name="connsiteX115" fmla="*/ 319327 w 426477"/>
              <a:gd name="connsiteY115" fmla="*/ 368844 h 470189"/>
              <a:gd name="connsiteX116" fmla="*/ 334929 w 426477"/>
              <a:gd name="connsiteY116" fmla="*/ 353243 h 470189"/>
              <a:gd name="connsiteX117" fmla="*/ 350530 w 426477"/>
              <a:gd name="connsiteY117" fmla="*/ 368844 h 470189"/>
              <a:gd name="connsiteX118" fmla="*/ 334929 w 426477"/>
              <a:gd name="connsiteY118" fmla="*/ 384445 h 470189"/>
              <a:gd name="connsiteX119" fmla="*/ 353650 w 426477"/>
              <a:gd name="connsiteY119" fmla="*/ 178508 h 470189"/>
              <a:gd name="connsiteX120" fmla="*/ 344290 w 426477"/>
              <a:gd name="connsiteY120" fmla="*/ 169147 h 470189"/>
              <a:gd name="connsiteX121" fmla="*/ 353650 w 426477"/>
              <a:gd name="connsiteY121" fmla="*/ 159786 h 470189"/>
              <a:gd name="connsiteX122" fmla="*/ 363011 w 426477"/>
              <a:gd name="connsiteY122" fmla="*/ 169147 h 470189"/>
              <a:gd name="connsiteX123" fmla="*/ 353650 w 426477"/>
              <a:gd name="connsiteY123" fmla="*/ 178508 h 470189"/>
              <a:gd name="connsiteX124" fmla="*/ 372372 w 426477"/>
              <a:gd name="connsiteY124" fmla="*/ 315799 h 470189"/>
              <a:gd name="connsiteX125" fmla="*/ 363011 w 426477"/>
              <a:gd name="connsiteY125" fmla="*/ 306439 h 470189"/>
              <a:gd name="connsiteX126" fmla="*/ 372372 w 426477"/>
              <a:gd name="connsiteY126" fmla="*/ 297078 h 470189"/>
              <a:gd name="connsiteX127" fmla="*/ 381733 w 426477"/>
              <a:gd name="connsiteY127" fmla="*/ 306439 h 470189"/>
              <a:gd name="connsiteX128" fmla="*/ 372372 w 426477"/>
              <a:gd name="connsiteY128" fmla="*/ 315799 h 470189"/>
              <a:gd name="connsiteX129" fmla="*/ 384853 w 426477"/>
              <a:gd name="connsiteY129" fmla="*/ 259635 h 470189"/>
              <a:gd name="connsiteX130" fmla="*/ 369252 w 426477"/>
              <a:gd name="connsiteY130" fmla="*/ 244033 h 470189"/>
              <a:gd name="connsiteX131" fmla="*/ 384853 w 426477"/>
              <a:gd name="connsiteY131" fmla="*/ 228432 h 470189"/>
              <a:gd name="connsiteX132" fmla="*/ 400454 w 426477"/>
              <a:gd name="connsiteY132" fmla="*/ 244033 h 470189"/>
              <a:gd name="connsiteX133" fmla="*/ 384853 w 426477"/>
              <a:gd name="connsiteY133" fmla="*/ 259635 h 4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426477" h="470189">
                <a:moveTo>
                  <a:pt x="426477" y="239852"/>
                </a:moveTo>
                <a:lnTo>
                  <a:pt x="408629" y="203844"/>
                </a:lnTo>
                <a:lnTo>
                  <a:pt x="404947" y="163968"/>
                </a:lnTo>
                <a:lnTo>
                  <a:pt x="375492" y="137196"/>
                </a:lnTo>
                <a:lnTo>
                  <a:pt x="357644" y="101375"/>
                </a:lnTo>
                <a:lnTo>
                  <a:pt x="337425" y="93574"/>
                </a:lnTo>
                <a:cubicBezTo>
                  <a:pt x="339039" y="85118"/>
                  <a:pt x="339896" y="76535"/>
                  <a:pt x="339984" y="67926"/>
                </a:cubicBezTo>
                <a:cubicBezTo>
                  <a:pt x="339984" y="63558"/>
                  <a:pt x="339484" y="24242"/>
                  <a:pt x="321262" y="6270"/>
                </a:cubicBezTo>
                <a:cubicBezTo>
                  <a:pt x="303976" y="-11017"/>
                  <a:pt x="268779" y="10388"/>
                  <a:pt x="238950" y="34726"/>
                </a:cubicBezTo>
                <a:cubicBezTo>
                  <a:pt x="224930" y="25991"/>
                  <a:pt x="207163" y="25991"/>
                  <a:pt x="193144" y="34726"/>
                </a:cubicBezTo>
                <a:cubicBezTo>
                  <a:pt x="163314" y="10388"/>
                  <a:pt x="128180" y="-11017"/>
                  <a:pt x="110894" y="6270"/>
                </a:cubicBezTo>
                <a:cubicBezTo>
                  <a:pt x="92672" y="24492"/>
                  <a:pt x="92172" y="63558"/>
                  <a:pt x="92172" y="67926"/>
                </a:cubicBezTo>
                <a:cubicBezTo>
                  <a:pt x="92376" y="75843"/>
                  <a:pt x="93211" y="83731"/>
                  <a:pt x="94669" y="91515"/>
                </a:cubicBezTo>
                <a:lnTo>
                  <a:pt x="69270" y="101375"/>
                </a:lnTo>
                <a:lnTo>
                  <a:pt x="50985" y="137196"/>
                </a:lnTo>
                <a:lnTo>
                  <a:pt x="21405" y="164155"/>
                </a:lnTo>
                <a:lnTo>
                  <a:pt x="17848" y="203844"/>
                </a:lnTo>
                <a:lnTo>
                  <a:pt x="0" y="239665"/>
                </a:lnTo>
                <a:lnTo>
                  <a:pt x="10921" y="278169"/>
                </a:lnTo>
                <a:lnTo>
                  <a:pt x="7301" y="318233"/>
                </a:lnTo>
                <a:lnTo>
                  <a:pt x="31452" y="350185"/>
                </a:lnTo>
                <a:lnTo>
                  <a:pt x="42373" y="388689"/>
                </a:lnTo>
                <a:lnTo>
                  <a:pt x="76384" y="409782"/>
                </a:lnTo>
                <a:lnTo>
                  <a:pt x="100472" y="441733"/>
                </a:lnTo>
                <a:lnTo>
                  <a:pt x="139850" y="449097"/>
                </a:lnTo>
                <a:lnTo>
                  <a:pt x="173861" y="470190"/>
                </a:lnTo>
                <a:lnTo>
                  <a:pt x="213239" y="462764"/>
                </a:lnTo>
                <a:lnTo>
                  <a:pt x="252616" y="470127"/>
                </a:lnTo>
                <a:lnTo>
                  <a:pt x="286627" y="449035"/>
                </a:lnTo>
                <a:lnTo>
                  <a:pt x="326005" y="441671"/>
                </a:lnTo>
                <a:lnTo>
                  <a:pt x="350093" y="409782"/>
                </a:lnTo>
                <a:lnTo>
                  <a:pt x="384166" y="388751"/>
                </a:lnTo>
                <a:lnTo>
                  <a:pt x="395087" y="350247"/>
                </a:lnTo>
                <a:lnTo>
                  <a:pt x="419176" y="318233"/>
                </a:lnTo>
                <a:lnTo>
                  <a:pt x="415494" y="278356"/>
                </a:lnTo>
                <a:close/>
                <a:moveTo>
                  <a:pt x="304350" y="24804"/>
                </a:moveTo>
                <a:lnTo>
                  <a:pt x="304350" y="24804"/>
                </a:lnTo>
                <a:cubicBezTo>
                  <a:pt x="312026" y="33728"/>
                  <a:pt x="314959" y="56007"/>
                  <a:pt x="314959" y="67926"/>
                </a:cubicBezTo>
                <a:cubicBezTo>
                  <a:pt x="314959" y="79845"/>
                  <a:pt x="312026" y="102124"/>
                  <a:pt x="304350" y="111048"/>
                </a:cubicBezTo>
                <a:lnTo>
                  <a:pt x="304350" y="111048"/>
                </a:lnTo>
                <a:cubicBezTo>
                  <a:pt x="297236" y="111048"/>
                  <a:pt x="277516" y="99441"/>
                  <a:pt x="257921" y="84214"/>
                </a:cubicBezTo>
                <a:cubicBezTo>
                  <a:pt x="260967" y="74045"/>
                  <a:pt x="260145" y="63109"/>
                  <a:pt x="255612" y="53510"/>
                </a:cubicBezTo>
                <a:cubicBezTo>
                  <a:pt x="275956" y="37347"/>
                  <a:pt x="296924" y="24804"/>
                  <a:pt x="304350" y="24804"/>
                </a:cubicBezTo>
                <a:close/>
                <a:moveTo>
                  <a:pt x="244441" y="105307"/>
                </a:moveTo>
                <a:cubicBezTo>
                  <a:pt x="265409" y="121782"/>
                  <a:pt x="288125" y="135885"/>
                  <a:pt x="305349" y="135885"/>
                </a:cubicBezTo>
                <a:cubicBezTo>
                  <a:pt x="310234" y="135985"/>
                  <a:pt x="315023" y="134520"/>
                  <a:pt x="319015" y="131704"/>
                </a:cubicBezTo>
                <a:lnTo>
                  <a:pt x="326816" y="136384"/>
                </a:lnTo>
                <a:lnTo>
                  <a:pt x="265285" y="193485"/>
                </a:lnTo>
                <a:lnTo>
                  <a:pt x="234706" y="111298"/>
                </a:lnTo>
                <a:cubicBezTo>
                  <a:pt x="238202" y="109741"/>
                  <a:pt x="241476" y="107726"/>
                  <a:pt x="244441" y="105307"/>
                </a:cubicBezTo>
                <a:close/>
                <a:moveTo>
                  <a:pt x="216359" y="53136"/>
                </a:moveTo>
                <a:cubicBezTo>
                  <a:pt x="226699" y="53136"/>
                  <a:pt x="235080" y="61518"/>
                  <a:pt x="235080" y="71857"/>
                </a:cubicBezTo>
                <a:cubicBezTo>
                  <a:pt x="235080" y="82197"/>
                  <a:pt x="226699" y="90579"/>
                  <a:pt x="216359" y="90579"/>
                </a:cubicBezTo>
                <a:cubicBezTo>
                  <a:pt x="206019" y="90579"/>
                  <a:pt x="197637" y="82197"/>
                  <a:pt x="197637" y="71857"/>
                </a:cubicBezTo>
                <a:cubicBezTo>
                  <a:pt x="197636" y="61639"/>
                  <a:pt x="205829" y="53306"/>
                  <a:pt x="216047" y="53136"/>
                </a:cubicBezTo>
                <a:close/>
                <a:moveTo>
                  <a:pt x="127743" y="24804"/>
                </a:moveTo>
                <a:lnTo>
                  <a:pt x="127743" y="24804"/>
                </a:lnTo>
                <a:cubicBezTo>
                  <a:pt x="135107" y="24804"/>
                  <a:pt x="156138" y="37285"/>
                  <a:pt x="176420" y="53510"/>
                </a:cubicBezTo>
                <a:cubicBezTo>
                  <a:pt x="173708" y="59247"/>
                  <a:pt x="172301" y="65513"/>
                  <a:pt x="172301" y="71857"/>
                </a:cubicBezTo>
                <a:cubicBezTo>
                  <a:pt x="172313" y="76082"/>
                  <a:pt x="172922" y="80284"/>
                  <a:pt x="174111" y="84338"/>
                </a:cubicBezTo>
                <a:cubicBezTo>
                  <a:pt x="154578" y="99565"/>
                  <a:pt x="134858" y="111173"/>
                  <a:pt x="127743" y="111173"/>
                </a:cubicBezTo>
                <a:lnTo>
                  <a:pt x="127743" y="111173"/>
                </a:lnTo>
                <a:cubicBezTo>
                  <a:pt x="120130" y="102249"/>
                  <a:pt x="117197" y="79970"/>
                  <a:pt x="117135" y="68051"/>
                </a:cubicBezTo>
                <a:cubicBezTo>
                  <a:pt x="117072" y="56131"/>
                  <a:pt x="120068" y="33728"/>
                  <a:pt x="127743" y="24804"/>
                </a:cubicBezTo>
                <a:close/>
                <a:moveTo>
                  <a:pt x="113390" y="131704"/>
                </a:moveTo>
                <a:cubicBezTo>
                  <a:pt x="117383" y="134520"/>
                  <a:pt x="122172" y="135985"/>
                  <a:pt x="127057" y="135885"/>
                </a:cubicBezTo>
                <a:cubicBezTo>
                  <a:pt x="144156" y="135885"/>
                  <a:pt x="166996" y="121782"/>
                  <a:pt x="187902" y="105307"/>
                </a:cubicBezTo>
                <a:cubicBezTo>
                  <a:pt x="190788" y="107778"/>
                  <a:pt x="193975" y="109875"/>
                  <a:pt x="197388" y="111547"/>
                </a:cubicBezTo>
                <a:lnTo>
                  <a:pt x="167121" y="193485"/>
                </a:lnTo>
                <a:lnTo>
                  <a:pt x="105652" y="136384"/>
                </a:lnTo>
                <a:close/>
                <a:moveTo>
                  <a:pt x="60346" y="322040"/>
                </a:moveTo>
                <a:cubicBezTo>
                  <a:pt x="55176" y="322040"/>
                  <a:pt x="50985" y="317849"/>
                  <a:pt x="50985" y="312679"/>
                </a:cubicBezTo>
                <a:cubicBezTo>
                  <a:pt x="50985" y="307510"/>
                  <a:pt x="55176" y="303318"/>
                  <a:pt x="60346" y="303318"/>
                </a:cubicBezTo>
                <a:cubicBezTo>
                  <a:pt x="65515" y="303318"/>
                  <a:pt x="69707" y="307510"/>
                  <a:pt x="69707" y="312679"/>
                </a:cubicBezTo>
                <a:cubicBezTo>
                  <a:pt x="69707" y="317849"/>
                  <a:pt x="65515" y="322040"/>
                  <a:pt x="60346" y="322040"/>
                </a:cubicBezTo>
                <a:close/>
                <a:moveTo>
                  <a:pt x="54105" y="259635"/>
                </a:moveTo>
                <a:cubicBezTo>
                  <a:pt x="45489" y="259635"/>
                  <a:pt x="38504" y="252650"/>
                  <a:pt x="38504" y="244033"/>
                </a:cubicBezTo>
                <a:cubicBezTo>
                  <a:pt x="38504" y="235417"/>
                  <a:pt x="45489" y="228432"/>
                  <a:pt x="54105" y="228432"/>
                </a:cubicBezTo>
                <a:cubicBezTo>
                  <a:pt x="62722" y="228432"/>
                  <a:pt x="69707" y="235417"/>
                  <a:pt x="69707" y="244033"/>
                </a:cubicBezTo>
                <a:cubicBezTo>
                  <a:pt x="69707" y="252650"/>
                  <a:pt x="62722" y="259635"/>
                  <a:pt x="54105" y="259635"/>
                </a:cubicBezTo>
                <a:close/>
                <a:moveTo>
                  <a:pt x="66586" y="184748"/>
                </a:moveTo>
                <a:cubicBezTo>
                  <a:pt x="61417" y="184748"/>
                  <a:pt x="57226" y="180557"/>
                  <a:pt x="57226" y="175388"/>
                </a:cubicBezTo>
                <a:cubicBezTo>
                  <a:pt x="57226" y="170218"/>
                  <a:pt x="61417" y="166027"/>
                  <a:pt x="66586" y="166027"/>
                </a:cubicBezTo>
                <a:cubicBezTo>
                  <a:pt x="71756" y="166027"/>
                  <a:pt x="75947" y="170218"/>
                  <a:pt x="75947" y="175388"/>
                </a:cubicBezTo>
                <a:cubicBezTo>
                  <a:pt x="75947" y="180557"/>
                  <a:pt x="71756" y="184748"/>
                  <a:pt x="66586" y="184748"/>
                </a:cubicBezTo>
                <a:close/>
                <a:moveTo>
                  <a:pt x="91548" y="390686"/>
                </a:moveTo>
                <a:cubicBezTo>
                  <a:pt x="82932" y="390686"/>
                  <a:pt x="75947" y="383701"/>
                  <a:pt x="75947" y="375084"/>
                </a:cubicBezTo>
                <a:cubicBezTo>
                  <a:pt x="75947" y="366468"/>
                  <a:pt x="82932" y="359483"/>
                  <a:pt x="91548" y="359483"/>
                </a:cubicBezTo>
                <a:cubicBezTo>
                  <a:pt x="100165" y="359483"/>
                  <a:pt x="107150" y="366468"/>
                  <a:pt x="107150" y="375084"/>
                </a:cubicBezTo>
                <a:cubicBezTo>
                  <a:pt x="107150" y="383701"/>
                  <a:pt x="100165" y="390686"/>
                  <a:pt x="91548" y="390686"/>
                </a:cubicBezTo>
                <a:close/>
                <a:moveTo>
                  <a:pt x="147713" y="421888"/>
                </a:moveTo>
                <a:cubicBezTo>
                  <a:pt x="142543" y="421888"/>
                  <a:pt x="138352" y="417697"/>
                  <a:pt x="138352" y="412528"/>
                </a:cubicBezTo>
                <a:cubicBezTo>
                  <a:pt x="138352" y="407358"/>
                  <a:pt x="142543" y="403167"/>
                  <a:pt x="147713" y="403167"/>
                </a:cubicBezTo>
                <a:cubicBezTo>
                  <a:pt x="152883" y="403167"/>
                  <a:pt x="157074" y="407358"/>
                  <a:pt x="157074" y="412528"/>
                </a:cubicBezTo>
                <a:cubicBezTo>
                  <a:pt x="157074" y="417697"/>
                  <a:pt x="152883" y="421888"/>
                  <a:pt x="147713" y="421888"/>
                </a:cubicBezTo>
                <a:close/>
                <a:moveTo>
                  <a:pt x="222599" y="440610"/>
                </a:moveTo>
                <a:cubicBezTo>
                  <a:pt x="213983" y="440610"/>
                  <a:pt x="206998" y="433625"/>
                  <a:pt x="206998" y="425009"/>
                </a:cubicBezTo>
                <a:cubicBezTo>
                  <a:pt x="206998" y="416392"/>
                  <a:pt x="213983" y="409407"/>
                  <a:pt x="222599" y="409407"/>
                </a:cubicBezTo>
                <a:cubicBezTo>
                  <a:pt x="231216" y="409407"/>
                  <a:pt x="238201" y="416392"/>
                  <a:pt x="238201" y="425009"/>
                </a:cubicBezTo>
                <a:cubicBezTo>
                  <a:pt x="238201" y="433625"/>
                  <a:pt x="231216" y="440610"/>
                  <a:pt x="222599" y="440610"/>
                </a:cubicBezTo>
                <a:close/>
                <a:moveTo>
                  <a:pt x="213239" y="378205"/>
                </a:moveTo>
                <a:cubicBezTo>
                  <a:pt x="147754" y="378069"/>
                  <a:pt x="94780" y="324873"/>
                  <a:pt x="94916" y="259388"/>
                </a:cubicBezTo>
                <a:cubicBezTo>
                  <a:pt x="94972" y="232354"/>
                  <a:pt x="104265" y="206152"/>
                  <a:pt x="121253" y="185123"/>
                </a:cubicBezTo>
                <a:lnTo>
                  <a:pt x="177418" y="237418"/>
                </a:lnTo>
                <a:lnTo>
                  <a:pt x="215860" y="133077"/>
                </a:lnTo>
                <a:lnTo>
                  <a:pt x="254301" y="237418"/>
                </a:lnTo>
                <a:lnTo>
                  <a:pt x="307408" y="188118"/>
                </a:lnTo>
                <a:cubicBezTo>
                  <a:pt x="346906" y="240350"/>
                  <a:pt x="336583" y="314711"/>
                  <a:pt x="284352" y="354209"/>
                </a:cubicBezTo>
                <a:cubicBezTo>
                  <a:pt x="263871" y="369696"/>
                  <a:pt x="238916" y="378117"/>
                  <a:pt x="213239" y="378205"/>
                </a:cubicBezTo>
                <a:close/>
                <a:moveTo>
                  <a:pt x="290559" y="414899"/>
                </a:moveTo>
                <a:cubicBezTo>
                  <a:pt x="285389" y="414899"/>
                  <a:pt x="281198" y="410708"/>
                  <a:pt x="281198" y="405538"/>
                </a:cubicBezTo>
                <a:cubicBezTo>
                  <a:pt x="281198" y="400368"/>
                  <a:pt x="285389" y="396177"/>
                  <a:pt x="290559" y="396177"/>
                </a:cubicBezTo>
                <a:cubicBezTo>
                  <a:pt x="295728" y="396177"/>
                  <a:pt x="299919" y="400368"/>
                  <a:pt x="299919" y="405538"/>
                </a:cubicBezTo>
                <a:cubicBezTo>
                  <a:pt x="299919" y="410708"/>
                  <a:pt x="295728" y="414899"/>
                  <a:pt x="290559" y="414899"/>
                </a:cubicBezTo>
                <a:close/>
                <a:moveTo>
                  <a:pt x="334929" y="384445"/>
                </a:moveTo>
                <a:cubicBezTo>
                  <a:pt x="326312" y="384445"/>
                  <a:pt x="319327" y="377460"/>
                  <a:pt x="319327" y="368844"/>
                </a:cubicBezTo>
                <a:cubicBezTo>
                  <a:pt x="319327" y="360228"/>
                  <a:pt x="326312" y="353243"/>
                  <a:pt x="334929" y="353243"/>
                </a:cubicBezTo>
                <a:cubicBezTo>
                  <a:pt x="343545" y="353243"/>
                  <a:pt x="350530" y="360228"/>
                  <a:pt x="350530" y="368844"/>
                </a:cubicBezTo>
                <a:cubicBezTo>
                  <a:pt x="350530" y="377460"/>
                  <a:pt x="343545" y="384445"/>
                  <a:pt x="334929" y="384445"/>
                </a:cubicBezTo>
                <a:close/>
                <a:moveTo>
                  <a:pt x="353650" y="178508"/>
                </a:moveTo>
                <a:cubicBezTo>
                  <a:pt x="348481" y="178508"/>
                  <a:pt x="344290" y="174317"/>
                  <a:pt x="344290" y="169147"/>
                </a:cubicBezTo>
                <a:cubicBezTo>
                  <a:pt x="344290" y="163978"/>
                  <a:pt x="348481" y="159786"/>
                  <a:pt x="353650" y="159786"/>
                </a:cubicBezTo>
                <a:cubicBezTo>
                  <a:pt x="358820" y="159786"/>
                  <a:pt x="363011" y="163978"/>
                  <a:pt x="363011" y="169147"/>
                </a:cubicBezTo>
                <a:cubicBezTo>
                  <a:pt x="363011" y="174317"/>
                  <a:pt x="358820" y="178508"/>
                  <a:pt x="353650" y="178508"/>
                </a:cubicBezTo>
                <a:close/>
                <a:moveTo>
                  <a:pt x="372372" y="315799"/>
                </a:moveTo>
                <a:cubicBezTo>
                  <a:pt x="367202" y="315799"/>
                  <a:pt x="363011" y="311608"/>
                  <a:pt x="363011" y="306439"/>
                </a:cubicBezTo>
                <a:cubicBezTo>
                  <a:pt x="363011" y="301269"/>
                  <a:pt x="367202" y="297078"/>
                  <a:pt x="372372" y="297078"/>
                </a:cubicBezTo>
                <a:cubicBezTo>
                  <a:pt x="377542" y="297078"/>
                  <a:pt x="381733" y="301269"/>
                  <a:pt x="381733" y="306439"/>
                </a:cubicBezTo>
                <a:cubicBezTo>
                  <a:pt x="381733" y="311608"/>
                  <a:pt x="377542" y="315799"/>
                  <a:pt x="372372" y="315799"/>
                </a:cubicBezTo>
                <a:close/>
                <a:moveTo>
                  <a:pt x="384853" y="259635"/>
                </a:moveTo>
                <a:cubicBezTo>
                  <a:pt x="376237" y="259635"/>
                  <a:pt x="369252" y="252650"/>
                  <a:pt x="369252" y="244033"/>
                </a:cubicBezTo>
                <a:cubicBezTo>
                  <a:pt x="369252" y="235417"/>
                  <a:pt x="376237" y="228432"/>
                  <a:pt x="384853" y="228432"/>
                </a:cubicBezTo>
                <a:cubicBezTo>
                  <a:pt x="393469" y="228432"/>
                  <a:pt x="400454" y="235417"/>
                  <a:pt x="400454" y="244033"/>
                </a:cubicBezTo>
                <a:cubicBezTo>
                  <a:pt x="400454" y="252650"/>
                  <a:pt x="393469" y="259635"/>
                  <a:pt x="384853" y="259635"/>
                </a:cubicBezTo>
                <a:close/>
              </a:path>
            </a:pathLst>
          </a:custGeom>
          <a:solidFill>
            <a:srgbClr val="00B05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Graphic 32" descr="Holiday wreath with solid fill">
            <a:extLst>
              <a:ext uri="{FF2B5EF4-FFF2-40B4-BE49-F238E27FC236}">
                <a16:creationId xmlns:a16="http://schemas.microsoft.com/office/drawing/2014/main" id="{0232E4AF-CA99-66BA-CCE3-AC28B779B282}"/>
              </a:ext>
            </a:extLst>
          </p:cNvPr>
          <p:cNvSpPr/>
          <p:nvPr/>
        </p:nvSpPr>
        <p:spPr>
          <a:xfrm>
            <a:off x="211871" y="4793360"/>
            <a:ext cx="426477" cy="470189"/>
          </a:xfrm>
          <a:custGeom>
            <a:avLst/>
            <a:gdLst>
              <a:gd name="connsiteX0" fmla="*/ 426477 w 426477"/>
              <a:gd name="connsiteY0" fmla="*/ 239852 h 470189"/>
              <a:gd name="connsiteX1" fmla="*/ 408629 w 426477"/>
              <a:gd name="connsiteY1" fmla="*/ 203844 h 470189"/>
              <a:gd name="connsiteX2" fmla="*/ 404947 w 426477"/>
              <a:gd name="connsiteY2" fmla="*/ 163968 h 470189"/>
              <a:gd name="connsiteX3" fmla="*/ 375492 w 426477"/>
              <a:gd name="connsiteY3" fmla="*/ 137196 h 470189"/>
              <a:gd name="connsiteX4" fmla="*/ 357644 w 426477"/>
              <a:gd name="connsiteY4" fmla="*/ 101375 h 470189"/>
              <a:gd name="connsiteX5" fmla="*/ 337425 w 426477"/>
              <a:gd name="connsiteY5" fmla="*/ 93574 h 470189"/>
              <a:gd name="connsiteX6" fmla="*/ 339984 w 426477"/>
              <a:gd name="connsiteY6" fmla="*/ 67926 h 470189"/>
              <a:gd name="connsiteX7" fmla="*/ 321262 w 426477"/>
              <a:gd name="connsiteY7" fmla="*/ 6270 h 470189"/>
              <a:gd name="connsiteX8" fmla="*/ 238950 w 426477"/>
              <a:gd name="connsiteY8" fmla="*/ 34726 h 470189"/>
              <a:gd name="connsiteX9" fmla="*/ 193144 w 426477"/>
              <a:gd name="connsiteY9" fmla="*/ 34726 h 470189"/>
              <a:gd name="connsiteX10" fmla="*/ 110894 w 426477"/>
              <a:gd name="connsiteY10" fmla="*/ 6270 h 470189"/>
              <a:gd name="connsiteX11" fmla="*/ 92172 w 426477"/>
              <a:gd name="connsiteY11" fmla="*/ 67926 h 470189"/>
              <a:gd name="connsiteX12" fmla="*/ 94669 w 426477"/>
              <a:gd name="connsiteY12" fmla="*/ 91515 h 470189"/>
              <a:gd name="connsiteX13" fmla="*/ 69270 w 426477"/>
              <a:gd name="connsiteY13" fmla="*/ 101375 h 470189"/>
              <a:gd name="connsiteX14" fmla="*/ 50985 w 426477"/>
              <a:gd name="connsiteY14" fmla="*/ 137196 h 470189"/>
              <a:gd name="connsiteX15" fmla="*/ 21405 w 426477"/>
              <a:gd name="connsiteY15" fmla="*/ 164155 h 470189"/>
              <a:gd name="connsiteX16" fmla="*/ 17848 w 426477"/>
              <a:gd name="connsiteY16" fmla="*/ 203844 h 470189"/>
              <a:gd name="connsiteX17" fmla="*/ 0 w 426477"/>
              <a:gd name="connsiteY17" fmla="*/ 239665 h 470189"/>
              <a:gd name="connsiteX18" fmla="*/ 10921 w 426477"/>
              <a:gd name="connsiteY18" fmla="*/ 278169 h 470189"/>
              <a:gd name="connsiteX19" fmla="*/ 7301 w 426477"/>
              <a:gd name="connsiteY19" fmla="*/ 318233 h 470189"/>
              <a:gd name="connsiteX20" fmla="*/ 31452 w 426477"/>
              <a:gd name="connsiteY20" fmla="*/ 350185 h 470189"/>
              <a:gd name="connsiteX21" fmla="*/ 42373 w 426477"/>
              <a:gd name="connsiteY21" fmla="*/ 388689 h 470189"/>
              <a:gd name="connsiteX22" fmla="*/ 76384 w 426477"/>
              <a:gd name="connsiteY22" fmla="*/ 409782 h 470189"/>
              <a:gd name="connsiteX23" fmla="*/ 100472 w 426477"/>
              <a:gd name="connsiteY23" fmla="*/ 441733 h 470189"/>
              <a:gd name="connsiteX24" fmla="*/ 139850 w 426477"/>
              <a:gd name="connsiteY24" fmla="*/ 449097 h 470189"/>
              <a:gd name="connsiteX25" fmla="*/ 173861 w 426477"/>
              <a:gd name="connsiteY25" fmla="*/ 470190 h 470189"/>
              <a:gd name="connsiteX26" fmla="*/ 213239 w 426477"/>
              <a:gd name="connsiteY26" fmla="*/ 462764 h 470189"/>
              <a:gd name="connsiteX27" fmla="*/ 252616 w 426477"/>
              <a:gd name="connsiteY27" fmla="*/ 470127 h 470189"/>
              <a:gd name="connsiteX28" fmla="*/ 286627 w 426477"/>
              <a:gd name="connsiteY28" fmla="*/ 449035 h 470189"/>
              <a:gd name="connsiteX29" fmla="*/ 326005 w 426477"/>
              <a:gd name="connsiteY29" fmla="*/ 441671 h 470189"/>
              <a:gd name="connsiteX30" fmla="*/ 350093 w 426477"/>
              <a:gd name="connsiteY30" fmla="*/ 409782 h 470189"/>
              <a:gd name="connsiteX31" fmla="*/ 384166 w 426477"/>
              <a:gd name="connsiteY31" fmla="*/ 388751 h 470189"/>
              <a:gd name="connsiteX32" fmla="*/ 395087 w 426477"/>
              <a:gd name="connsiteY32" fmla="*/ 350247 h 470189"/>
              <a:gd name="connsiteX33" fmla="*/ 419176 w 426477"/>
              <a:gd name="connsiteY33" fmla="*/ 318233 h 470189"/>
              <a:gd name="connsiteX34" fmla="*/ 415494 w 426477"/>
              <a:gd name="connsiteY34" fmla="*/ 278356 h 470189"/>
              <a:gd name="connsiteX35" fmla="*/ 304350 w 426477"/>
              <a:gd name="connsiteY35" fmla="*/ 24804 h 470189"/>
              <a:gd name="connsiteX36" fmla="*/ 304350 w 426477"/>
              <a:gd name="connsiteY36" fmla="*/ 24804 h 470189"/>
              <a:gd name="connsiteX37" fmla="*/ 314959 w 426477"/>
              <a:gd name="connsiteY37" fmla="*/ 67926 h 470189"/>
              <a:gd name="connsiteX38" fmla="*/ 304350 w 426477"/>
              <a:gd name="connsiteY38" fmla="*/ 111048 h 470189"/>
              <a:gd name="connsiteX39" fmla="*/ 304350 w 426477"/>
              <a:gd name="connsiteY39" fmla="*/ 111048 h 470189"/>
              <a:gd name="connsiteX40" fmla="*/ 257921 w 426477"/>
              <a:gd name="connsiteY40" fmla="*/ 84214 h 470189"/>
              <a:gd name="connsiteX41" fmla="*/ 255612 w 426477"/>
              <a:gd name="connsiteY41" fmla="*/ 53510 h 470189"/>
              <a:gd name="connsiteX42" fmla="*/ 304350 w 426477"/>
              <a:gd name="connsiteY42" fmla="*/ 24804 h 470189"/>
              <a:gd name="connsiteX43" fmla="*/ 244441 w 426477"/>
              <a:gd name="connsiteY43" fmla="*/ 105307 h 470189"/>
              <a:gd name="connsiteX44" fmla="*/ 305349 w 426477"/>
              <a:gd name="connsiteY44" fmla="*/ 135885 h 470189"/>
              <a:gd name="connsiteX45" fmla="*/ 319015 w 426477"/>
              <a:gd name="connsiteY45" fmla="*/ 131704 h 470189"/>
              <a:gd name="connsiteX46" fmla="*/ 326816 w 426477"/>
              <a:gd name="connsiteY46" fmla="*/ 136384 h 470189"/>
              <a:gd name="connsiteX47" fmla="*/ 265285 w 426477"/>
              <a:gd name="connsiteY47" fmla="*/ 193485 h 470189"/>
              <a:gd name="connsiteX48" fmla="*/ 234706 w 426477"/>
              <a:gd name="connsiteY48" fmla="*/ 111298 h 470189"/>
              <a:gd name="connsiteX49" fmla="*/ 244441 w 426477"/>
              <a:gd name="connsiteY49" fmla="*/ 105307 h 470189"/>
              <a:gd name="connsiteX50" fmla="*/ 216359 w 426477"/>
              <a:gd name="connsiteY50" fmla="*/ 53136 h 470189"/>
              <a:gd name="connsiteX51" fmla="*/ 235080 w 426477"/>
              <a:gd name="connsiteY51" fmla="*/ 71857 h 470189"/>
              <a:gd name="connsiteX52" fmla="*/ 216359 w 426477"/>
              <a:gd name="connsiteY52" fmla="*/ 90579 h 470189"/>
              <a:gd name="connsiteX53" fmla="*/ 197637 w 426477"/>
              <a:gd name="connsiteY53" fmla="*/ 71857 h 470189"/>
              <a:gd name="connsiteX54" fmla="*/ 216047 w 426477"/>
              <a:gd name="connsiteY54" fmla="*/ 53136 h 470189"/>
              <a:gd name="connsiteX55" fmla="*/ 127743 w 426477"/>
              <a:gd name="connsiteY55" fmla="*/ 24804 h 470189"/>
              <a:gd name="connsiteX56" fmla="*/ 127743 w 426477"/>
              <a:gd name="connsiteY56" fmla="*/ 24804 h 470189"/>
              <a:gd name="connsiteX57" fmla="*/ 176420 w 426477"/>
              <a:gd name="connsiteY57" fmla="*/ 53510 h 470189"/>
              <a:gd name="connsiteX58" fmla="*/ 172301 w 426477"/>
              <a:gd name="connsiteY58" fmla="*/ 71857 h 470189"/>
              <a:gd name="connsiteX59" fmla="*/ 174111 w 426477"/>
              <a:gd name="connsiteY59" fmla="*/ 84338 h 470189"/>
              <a:gd name="connsiteX60" fmla="*/ 127743 w 426477"/>
              <a:gd name="connsiteY60" fmla="*/ 111173 h 470189"/>
              <a:gd name="connsiteX61" fmla="*/ 127743 w 426477"/>
              <a:gd name="connsiteY61" fmla="*/ 111173 h 470189"/>
              <a:gd name="connsiteX62" fmla="*/ 117135 w 426477"/>
              <a:gd name="connsiteY62" fmla="*/ 68051 h 470189"/>
              <a:gd name="connsiteX63" fmla="*/ 127743 w 426477"/>
              <a:gd name="connsiteY63" fmla="*/ 24804 h 470189"/>
              <a:gd name="connsiteX64" fmla="*/ 113390 w 426477"/>
              <a:gd name="connsiteY64" fmla="*/ 131704 h 470189"/>
              <a:gd name="connsiteX65" fmla="*/ 127057 w 426477"/>
              <a:gd name="connsiteY65" fmla="*/ 135885 h 470189"/>
              <a:gd name="connsiteX66" fmla="*/ 187902 w 426477"/>
              <a:gd name="connsiteY66" fmla="*/ 105307 h 470189"/>
              <a:gd name="connsiteX67" fmla="*/ 197388 w 426477"/>
              <a:gd name="connsiteY67" fmla="*/ 111547 h 470189"/>
              <a:gd name="connsiteX68" fmla="*/ 167121 w 426477"/>
              <a:gd name="connsiteY68" fmla="*/ 193485 h 470189"/>
              <a:gd name="connsiteX69" fmla="*/ 105652 w 426477"/>
              <a:gd name="connsiteY69" fmla="*/ 136384 h 470189"/>
              <a:gd name="connsiteX70" fmla="*/ 60346 w 426477"/>
              <a:gd name="connsiteY70" fmla="*/ 322040 h 470189"/>
              <a:gd name="connsiteX71" fmla="*/ 50985 w 426477"/>
              <a:gd name="connsiteY71" fmla="*/ 312679 h 470189"/>
              <a:gd name="connsiteX72" fmla="*/ 60346 w 426477"/>
              <a:gd name="connsiteY72" fmla="*/ 303318 h 470189"/>
              <a:gd name="connsiteX73" fmla="*/ 69707 w 426477"/>
              <a:gd name="connsiteY73" fmla="*/ 312679 h 470189"/>
              <a:gd name="connsiteX74" fmla="*/ 60346 w 426477"/>
              <a:gd name="connsiteY74" fmla="*/ 322040 h 470189"/>
              <a:gd name="connsiteX75" fmla="*/ 54105 w 426477"/>
              <a:gd name="connsiteY75" fmla="*/ 259635 h 470189"/>
              <a:gd name="connsiteX76" fmla="*/ 38504 w 426477"/>
              <a:gd name="connsiteY76" fmla="*/ 244033 h 470189"/>
              <a:gd name="connsiteX77" fmla="*/ 54105 w 426477"/>
              <a:gd name="connsiteY77" fmla="*/ 228432 h 470189"/>
              <a:gd name="connsiteX78" fmla="*/ 69707 w 426477"/>
              <a:gd name="connsiteY78" fmla="*/ 244033 h 470189"/>
              <a:gd name="connsiteX79" fmla="*/ 54105 w 426477"/>
              <a:gd name="connsiteY79" fmla="*/ 259635 h 470189"/>
              <a:gd name="connsiteX80" fmla="*/ 66586 w 426477"/>
              <a:gd name="connsiteY80" fmla="*/ 184748 h 470189"/>
              <a:gd name="connsiteX81" fmla="*/ 57226 w 426477"/>
              <a:gd name="connsiteY81" fmla="*/ 175388 h 470189"/>
              <a:gd name="connsiteX82" fmla="*/ 66586 w 426477"/>
              <a:gd name="connsiteY82" fmla="*/ 166027 h 470189"/>
              <a:gd name="connsiteX83" fmla="*/ 75947 w 426477"/>
              <a:gd name="connsiteY83" fmla="*/ 175388 h 470189"/>
              <a:gd name="connsiteX84" fmla="*/ 66586 w 426477"/>
              <a:gd name="connsiteY84" fmla="*/ 184748 h 470189"/>
              <a:gd name="connsiteX85" fmla="*/ 91548 w 426477"/>
              <a:gd name="connsiteY85" fmla="*/ 390686 h 470189"/>
              <a:gd name="connsiteX86" fmla="*/ 75947 w 426477"/>
              <a:gd name="connsiteY86" fmla="*/ 375084 h 470189"/>
              <a:gd name="connsiteX87" fmla="*/ 91548 w 426477"/>
              <a:gd name="connsiteY87" fmla="*/ 359483 h 470189"/>
              <a:gd name="connsiteX88" fmla="*/ 107150 w 426477"/>
              <a:gd name="connsiteY88" fmla="*/ 375084 h 470189"/>
              <a:gd name="connsiteX89" fmla="*/ 91548 w 426477"/>
              <a:gd name="connsiteY89" fmla="*/ 390686 h 470189"/>
              <a:gd name="connsiteX90" fmla="*/ 147713 w 426477"/>
              <a:gd name="connsiteY90" fmla="*/ 421888 h 470189"/>
              <a:gd name="connsiteX91" fmla="*/ 138352 w 426477"/>
              <a:gd name="connsiteY91" fmla="*/ 412528 h 470189"/>
              <a:gd name="connsiteX92" fmla="*/ 147713 w 426477"/>
              <a:gd name="connsiteY92" fmla="*/ 403167 h 470189"/>
              <a:gd name="connsiteX93" fmla="*/ 157074 w 426477"/>
              <a:gd name="connsiteY93" fmla="*/ 412528 h 470189"/>
              <a:gd name="connsiteX94" fmla="*/ 147713 w 426477"/>
              <a:gd name="connsiteY94" fmla="*/ 421888 h 470189"/>
              <a:gd name="connsiteX95" fmla="*/ 222599 w 426477"/>
              <a:gd name="connsiteY95" fmla="*/ 440610 h 470189"/>
              <a:gd name="connsiteX96" fmla="*/ 206998 w 426477"/>
              <a:gd name="connsiteY96" fmla="*/ 425009 h 470189"/>
              <a:gd name="connsiteX97" fmla="*/ 222599 w 426477"/>
              <a:gd name="connsiteY97" fmla="*/ 409407 h 470189"/>
              <a:gd name="connsiteX98" fmla="*/ 238201 w 426477"/>
              <a:gd name="connsiteY98" fmla="*/ 425009 h 470189"/>
              <a:gd name="connsiteX99" fmla="*/ 222599 w 426477"/>
              <a:gd name="connsiteY99" fmla="*/ 440610 h 470189"/>
              <a:gd name="connsiteX100" fmla="*/ 213239 w 426477"/>
              <a:gd name="connsiteY100" fmla="*/ 378205 h 470189"/>
              <a:gd name="connsiteX101" fmla="*/ 94916 w 426477"/>
              <a:gd name="connsiteY101" fmla="*/ 259388 h 470189"/>
              <a:gd name="connsiteX102" fmla="*/ 121253 w 426477"/>
              <a:gd name="connsiteY102" fmla="*/ 185123 h 470189"/>
              <a:gd name="connsiteX103" fmla="*/ 177418 w 426477"/>
              <a:gd name="connsiteY103" fmla="*/ 237418 h 470189"/>
              <a:gd name="connsiteX104" fmla="*/ 215860 w 426477"/>
              <a:gd name="connsiteY104" fmla="*/ 133077 h 470189"/>
              <a:gd name="connsiteX105" fmla="*/ 254301 w 426477"/>
              <a:gd name="connsiteY105" fmla="*/ 237418 h 470189"/>
              <a:gd name="connsiteX106" fmla="*/ 307408 w 426477"/>
              <a:gd name="connsiteY106" fmla="*/ 188118 h 470189"/>
              <a:gd name="connsiteX107" fmla="*/ 284352 w 426477"/>
              <a:gd name="connsiteY107" fmla="*/ 354209 h 470189"/>
              <a:gd name="connsiteX108" fmla="*/ 213239 w 426477"/>
              <a:gd name="connsiteY108" fmla="*/ 378205 h 470189"/>
              <a:gd name="connsiteX109" fmla="*/ 290559 w 426477"/>
              <a:gd name="connsiteY109" fmla="*/ 414899 h 470189"/>
              <a:gd name="connsiteX110" fmla="*/ 281198 w 426477"/>
              <a:gd name="connsiteY110" fmla="*/ 405538 h 470189"/>
              <a:gd name="connsiteX111" fmla="*/ 290559 w 426477"/>
              <a:gd name="connsiteY111" fmla="*/ 396177 h 470189"/>
              <a:gd name="connsiteX112" fmla="*/ 299919 w 426477"/>
              <a:gd name="connsiteY112" fmla="*/ 405538 h 470189"/>
              <a:gd name="connsiteX113" fmla="*/ 290559 w 426477"/>
              <a:gd name="connsiteY113" fmla="*/ 414899 h 470189"/>
              <a:gd name="connsiteX114" fmla="*/ 334929 w 426477"/>
              <a:gd name="connsiteY114" fmla="*/ 384445 h 470189"/>
              <a:gd name="connsiteX115" fmla="*/ 319327 w 426477"/>
              <a:gd name="connsiteY115" fmla="*/ 368844 h 470189"/>
              <a:gd name="connsiteX116" fmla="*/ 334929 w 426477"/>
              <a:gd name="connsiteY116" fmla="*/ 353243 h 470189"/>
              <a:gd name="connsiteX117" fmla="*/ 350530 w 426477"/>
              <a:gd name="connsiteY117" fmla="*/ 368844 h 470189"/>
              <a:gd name="connsiteX118" fmla="*/ 334929 w 426477"/>
              <a:gd name="connsiteY118" fmla="*/ 384445 h 470189"/>
              <a:gd name="connsiteX119" fmla="*/ 353650 w 426477"/>
              <a:gd name="connsiteY119" fmla="*/ 178508 h 470189"/>
              <a:gd name="connsiteX120" fmla="*/ 344290 w 426477"/>
              <a:gd name="connsiteY120" fmla="*/ 169147 h 470189"/>
              <a:gd name="connsiteX121" fmla="*/ 353650 w 426477"/>
              <a:gd name="connsiteY121" fmla="*/ 159786 h 470189"/>
              <a:gd name="connsiteX122" fmla="*/ 363011 w 426477"/>
              <a:gd name="connsiteY122" fmla="*/ 169147 h 470189"/>
              <a:gd name="connsiteX123" fmla="*/ 353650 w 426477"/>
              <a:gd name="connsiteY123" fmla="*/ 178508 h 470189"/>
              <a:gd name="connsiteX124" fmla="*/ 372372 w 426477"/>
              <a:gd name="connsiteY124" fmla="*/ 315799 h 470189"/>
              <a:gd name="connsiteX125" fmla="*/ 363011 w 426477"/>
              <a:gd name="connsiteY125" fmla="*/ 306439 h 470189"/>
              <a:gd name="connsiteX126" fmla="*/ 372372 w 426477"/>
              <a:gd name="connsiteY126" fmla="*/ 297078 h 470189"/>
              <a:gd name="connsiteX127" fmla="*/ 381733 w 426477"/>
              <a:gd name="connsiteY127" fmla="*/ 306439 h 470189"/>
              <a:gd name="connsiteX128" fmla="*/ 372372 w 426477"/>
              <a:gd name="connsiteY128" fmla="*/ 315799 h 470189"/>
              <a:gd name="connsiteX129" fmla="*/ 384853 w 426477"/>
              <a:gd name="connsiteY129" fmla="*/ 259635 h 470189"/>
              <a:gd name="connsiteX130" fmla="*/ 369252 w 426477"/>
              <a:gd name="connsiteY130" fmla="*/ 244033 h 470189"/>
              <a:gd name="connsiteX131" fmla="*/ 384853 w 426477"/>
              <a:gd name="connsiteY131" fmla="*/ 228432 h 470189"/>
              <a:gd name="connsiteX132" fmla="*/ 400454 w 426477"/>
              <a:gd name="connsiteY132" fmla="*/ 244033 h 470189"/>
              <a:gd name="connsiteX133" fmla="*/ 384853 w 426477"/>
              <a:gd name="connsiteY133" fmla="*/ 259635 h 4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426477" h="470189">
                <a:moveTo>
                  <a:pt x="426477" y="239852"/>
                </a:moveTo>
                <a:lnTo>
                  <a:pt x="408629" y="203844"/>
                </a:lnTo>
                <a:lnTo>
                  <a:pt x="404947" y="163968"/>
                </a:lnTo>
                <a:lnTo>
                  <a:pt x="375492" y="137196"/>
                </a:lnTo>
                <a:lnTo>
                  <a:pt x="357644" y="101375"/>
                </a:lnTo>
                <a:lnTo>
                  <a:pt x="337425" y="93574"/>
                </a:lnTo>
                <a:cubicBezTo>
                  <a:pt x="339039" y="85118"/>
                  <a:pt x="339896" y="76535"/>
                  <a:pt x="339984" y="67926"/>
                </a:cubicBezTo>
                <a:cubicBezTo>
                  <a:pt x="339984" y="63558"/>
                  <a:pt x="339484" y="24242"/>
                  <a:pt x="321262" y="6270"/>
                </a:cubicBezTo>
                <a:cubicBezTo>
                  <a:pt x="303976" y="-11017"/>
                  <a:pt x="268779" y="10388"/>
                  <a:pt x="238950" y="34726"/>
                </a:cubicBezTo>
                <a:cubicBezTo>
                  <a:pt x="224930" y="25991"/>
                  <a:pt x="207163" y="25991"/>
                  <a:pt x="193144" y="34726"/>
                </a:cubicBezTo>
                <a:cubicBezTo>
                  <a:pt x="163314" y="10388"/>
                  <a:pt x="128180" y="-11017"/>
                  <a:pt x="110894" y="6270"/>
                </a:cubicBezTo>
                <a:cubicBezTo>
                  <a:pt x="92672" y="24492"/>
                  <a:pt x="92172" y="63558"/>
                  <a:pt x="92172" y="67926"/>
                </a:cubicBezTo>
                <a:cubicBezTo>
                  <a:pt x="92376" y="75843"/>
                  <a:pt x="93211" y="83731"/>
                  <a:pt x="94669" y="91515"/>
                </a:cubicBezTo>
                <a:lnTo>
                  <a:pt x="69270" y="101375"/>
                </a:lnTo>
                <a:lnTo>
                  <a:pt x="50985" y="137196"/>
                </a:lnTo>
                <a:lnTo>
                  <a:pt x="21405" y="164155"/>
                </a:lnTo>
                <a:lnTo>
                  <a:pt x="17848" y="203844"/>
                </a:lnTo>
                <a:lnTo>
                  <a:pt x="0" y="239665"/>
                </a:lnTo>
                <a:lnTo>
                  <a:pt x="10921" y="278169"/>
                </a:lnTo>
                <a:lnTo>
                  <a:pt x="7301" y="318233"/>
                </a:lnTo>
                <a:lnTo>
                  <a:pt x="31452" y="350185"/>
                </a:lnTo>
                <a:lnTo>
                  <a:pt x="42373" y="388689"/>
                </a:lnTo>
                <a:lnTo>
                  <a:pt x="76384" y="409782"/>
                </a:lnTo>
                <a:lnTo>
                  <a:pt x="100472" y="441733"/>
                </a:lnTo>
                <a:lnTo>
                  <a:pt x="139850" y="449097"/>
                </a:lnTo>
                <a:lnTo>
                  <a:pt x="173861" y="470190"/>
                </a:lnTo>
                <a:lnTo>
                  <a:pt x="213239" y="462764"/>
                </a:lnTo>
                <a:lnTo>
                  <a:pt x="252616" y="470127"/>
                </a:lnTo>
                <a:lnTo>
                  <a:pt x="286627" y="449035"/>
                </a:lnTo>
                <a:lnTo>
                  <a:pt x="326005" y="441671"/>
                </a:lnTo>
                <a:lnTo>
                  <a:pt x="350093" y="409782"/>
                </a:lnTo>
                <a:lnTo>
                  <a:pt x="384166" y="388751"/>
                </a:lnTo>
                <a:lnTo>
                  <a:pt x="395087" y="350247"/>
                </a:lnTo>
                <a:lnTo>
                  <a:pt x="419176" y="318233"/>
                </a:lnTo>
                <a:lnTo>
                  <a:pt x="415494" y="278356"/>
                </a:lnTo>
                <a:close/>
                <a:moveTo>
                  <a:pt x="304350" y="24804"/>
                </a:moveTo>
                <a:lnTo>
                  <a:pt x="304350" y="24804"/>
                </a:lnTo>
                <a:cubicBezTo>
                  <a:pt x="312026" y="33728"/>
                  <a:pt x="314959" y="56007"/>
                  <a:pt x="314959" y="67926"/>
                </a:cubicBezTo>
                <a:cubicBezTo>
                  <a:pt x="314959" y="79845"/>
                  <a:pt x="312026" y="102124"/>
                  <a:pt x="304350" y="111048"/>
                </a:cubicBezTo>
                <a:lnTo>
                  <a:pt x="304350" y="111048"/>
                </a:lnTo>
                <a:cubicBezTo>
                  <a:pt x="297236" y="111048"/>
                  <a:pt x="277516" y="99441"/>
                  <a:pt x="257921" y="84214"/>
                </a:cubicBezTo>
                <a:cubicBezTo>
                  <a:pt x="260967" y="74045"/>
                  <a:pt x="260145" y="63109"/>
                  <a:pt x="255612" y="53510"/>
                </a:cubicBezTo>
                <a:cubicBezTo>
                  <a:pt x="275956" y="37347"/>
                  <a:pt x="296924" y="24804"/>
                  <a:pt x="304350" y="24804"/>
                </a:cubicBezTo>
                <a:close/>
                <a:moveTo>
                  <a:pt x="244441" y="105307"/>
                </a:moveTo>
                <a:cubicBezTo>
                  <a:pt x="265409" y="121782"/>
                  <a:pt x="288125" y="135885"/>
                  <a:pt x="305349" y="135885"/>
                </a:cubicBezTo>
                <a:cubicBezTo>
                  <a:pt x="310234" y="135985"/>
                  <a:pt x="315023" y="134520"/>
                  <a:pt x="319015" y="131704"/>
                </a:cubicBezTo>
                <a:lnTo>
                  <a:pt x="326816" y="136384"/>
                </a:lnTo>
                <a:lnTo>
                  <a:pt x="265285" y="193485"/>
                </a:lnTo>
                <a:lnTo>
                  <a:pt x="234706" y="111298"/>
                </a:lnTo>
                <a:cubicBezTo>
                  <a:pt x="238202" y="109741"/>
                  <a:pt x="241476" y="107726"/>
                  <a:pt x="244441" y="105307"/>
                </a:cubicBezTo>
                <a:close/>
                <a:moveTo>
                  <a:pt x="216359" y="53136"/>
                </a:moveTo>
                <a:cubicBezTo>
                  <a:pt x="226699" y="53136"/>
                  <a:pt x="235080" y="61518"/>
                  <a:pt x="235080" y="71857"/>
                </a:cubicBezTo>
                <a:cubicBezTo>
                  <a:pt x="235080" y="82197"/>
                  <a:pt x="226699" y="90579"/>
                  <a:pt x="216359" y="90579"/>
                </a:cubicBezTo>
                <a:cubicBezTo>
                  <a:pt x="206019" y="90579"/>
                  <a:pt x="197637" y="82197"/>
                  <a:pt x="197637" y="71857"/>
                </a:cubicBezTo>
                <a:cubicBezTo>
                  <a:pt x="197636" y="61639"/>
                  <a:pt x="205829" y="53306"/>
                  <a:pt x="216047" y="53136"/>
                </a:cubicBezTo>
                <a:close/>
                <a:moveTo>
                  <a:pt x="127743" y="24804"/>
                </a:moveTo>
                <a:lnTo>
                  <a:pt x="127743" y="24804"/>
                </a:lnTo>
                <a:cubicBezTo>
                  <a:pt x="135107" y="24804"/>
                  <a:pt x="156138" y="37285"/>
                  <a:pt x="176420" y="53510"/>
                </a:cubicBezTo>
                <a:cubicBezTo>
                  <a:pt x="173708" y="59247"/>
                  <a:pt x="172301" y="65513"/>
                  <a:pt x="172301" y="71857"/>
                </a:cubicBezTo>
                <a:cubicBezTo>
                  <a:pt x="172313" y="76082"/>
                  <a:pt x="172922" y="80284"/>
                  <a:pt x="174111" y="84338"/>
                </a:cubicBezTo>
                <a:cubicBezTo>
                  <a:pt x="154578" y="99565"/>
                  <a:pt x="134858" y="111173"/>
                  <a:pt x="127743" y="111173"/>
                </a:cubicBezTo>
                <a:lnTo>
                  <a:pt x="127743" y="111173"/>
                </a:lnTo>
                <a:cubicBezTo>
                  <a:pt x="120130" y="102249"/>
                  <a:pt x="117197" y="79970"/>
                  <a:pt x="117135" y="68051"/>
                </a:cubicBezTo>
                <a:cubicBezTo>
                  <a:pt x="117072" y="56131"/>
                  <a:pt x="120068" y="33728"/>
                  <a:pt x="127743" y="24804"/>
                </a:cubicBezTo>
                <a:close/>
                <a:moveTo>
                  <a:pt x="113390" y="131704"/>
                </a:moveTo>
                <a:cubicBezTo>
                  <a:pt x="117383" y="134520"/>
                  <a:pt x="122172" y="135985"/>
                  <a:pt x="127057" y="135885"/>
                </a:cubicBezTo>
                <a:cubicBezTo>
                  <a:pt x="144156" y="135885"/>
                  <a:pt x="166996" y="121782"/>
                  <a:pt x="187902" y="105307"/>
                </a:cubicBezTo>
                <a:cubicBezTo>
                  <a:pt x="190788" y="107778"/>
                  <a:pt x="193975" y="109875"/>
                  <a:pt x="197388" y="111547"/>
                </a:cubicBezTo>
                <a:lnTo>
                  <a:pt x="167121" y="193485"/>
                </a:lnTo>
                <a:lnTo>
                  <a:pt x="105652" y="136384"/>
                </a:lnTo>
                <a:close/>
                <a:moveTo>
                  <a:pt x="60346" y="322040"/>
                </a:moveTo>
                <a:cubicBezTo>
                  <a:pt x="55176" y="322040"/>
                  <a:pt x="50985" y="317849"/>
                  <a:pt x="50985" y="312679"/>
                </a:cubicBezTo>
                <a:cubicBezTo>
                  <a:pt x="50985" y="307510"/>
                  <a:pt x="55176" y="303318"/>
                  <a:pt x="60346" y="303318"/>
                </a:cubicBezTo>
                <a:cubicBezTo>
                  <a:pt x="65515" y="303318"/>
                  <a:pt x="69707" y="307510"/>
                  <a:pt x="69707" y="312679"/>
                </a:cubicBezTo>
                <a:cubicBezTo>
                  <a:pt x="69707" y="317849"/>
                  <a:pt x="65515" y="322040"/>
                  <a:pt x="60346" y="322040"/>
                </a:cubicBezTo>
                <a:close/>
                <a:moveTo>
                  <a:pt x="54105" y="259635"/>
                </a:moveTo>
                <a:cubicBezTo>
                  <a:pt x="45489" y="259635"/>
                  <a:pt x="38504" y="252650"/>
                  <a:pt x="38504" y="244033"/>
                </a:cubicBezTo>
                <a:cubicBezTo>
                  <a:pt x="38504" y="235417"/>
                  <a:pt x="45489" y="228432"/>
                  <a:pt x="54105" y="228432"/>
                </a:cubicBezTo>
                <a:cubicBezTo>
                  <a:pt x="62722" y="228432"/>
                  <a:pt x="69707" y="235417"/>
                  <a:pt x="69707" y="244033"/>
                </a:cubicBezTo>
                <a:cubicBezTo>
                  <a:pt x="69707" y="252650"/>
                  <a:pt x="62722" y="259635"/>
                  <a:pt x="54105" y="259635"/>
                </a:cubicBezTo>
                <a:close/>
                <a:moveTo>
                  <a:pt x="66586" y="184748"/>
                </a:moveTo>
                <a:cubicBezTo>
                  <a:pt x="61417" y="184748"/>
                  <a:pt x="57226" y="180557"/>
                  <a:pt x="57226" y="175388"/>
                </a:cubicBezTo>
                <a:cubicBezTo>
                  <a:pt x="57226" y="170218"/>
                  <a:pt x="61417" y="166027"/>
                  <a:pt x="66586" y="166027"/>
                </a:cubicBezTo>
                <a:cubicBezTo>
                  <a:pt x="71756" y="166027"/>
                  <a:pt x="75947" y="170218"/>
                  <a:pt x="75947" y="175388"/>
                </a:cubicBezTo>
                <a:cubicBezTo>
                  <a:pt x="75947" y="180557"/>
                  <a:pt x="71756" y="184748"/>
                  <a:pt x="66586" y="184748"/>
                </a:cubicBezTo>
                <a:close/>
                <a:moveTo>
                  <a:pt x="91548" y="390686"/>
                </a:moveTo>
                <a:cubicBezTo>
                  <a:pt x="82932" y="390686"/>
                  <a:pt x="75947" y="383701"/>
                  <a:pt x="75947" y="375084"/>
                </a:cubicBezTo>
                <a:cubicBezTo>
                  <a:pt x="75947" y="366468"/>
                  <a:pt x="82932" y="359483"/>
                  <a:pt x="91548" y="359483"/>
                </a:cubicBezTo>
                <a:cubicBezTo>
                  <a:pt x="100165" y="359483"/>
                  <a:pt x="107150" y="366468"/>
                  <a:pt x="107150" y="375084"/>
                </a:cubicBezTo>
                <a:cubicBezTo>
                  <a:pt x="107150" y="383701"/>
                  <a:pt x="100165" y="390686"/>
                  <a:pt x="91548" y="390686"/>
                </a:cubicBezTo>
                <a:close/>
                <a:moveTo>
                  <a:pt x="147713" y="421888"/>
                </a:moveTo>
                <a:cubicBezTo>
                  <a:pt x="142543" y="421888"/>
                  <a:pt x="138352" y="417697"/>
                  <a:pt x="138352" y="412528"/>
                </a:cubicBezTo>
                <a:cubicBezTo>
                  <a:pt x="138352" y="407358"/>
                  <a:pt x="142543" y="403167"/>
                  <a:pt x="147713" y="403167"/>
                </a:cubicBezTo>
                <a:cubicBezTo>
                  <a:pt x="152883" y="403167"/>
                  <a:pt x="157074" y="407358"/>
                  <a:pt x="157074" y="412528"/>
                </a:cubicBezTo>
                <a:cubicBezTo>
                  <a:pt x="157074" y="417697"/>
                  <a:pt x="152883" y="421888"/>
                  <a:pt x="147713" y="421888"/>
                </a:cubicBezTo>
                <a:close/>
                <a:moveTo>
                  <a:pt x="222599" y="440610"/>
                </a:moveTo>
                <a:cubicBezTo>
                  <a:pt x="213983" y="440610"/>
                  <a:pt x="206998" y="433625"/>
                  <a:pt x="206998" y="425009"/>
                </a:cubicBezTo>
                <a:cubicBezTo>
                  <a:pt x="206998" y="416392"/>
                  <a:pt x="213983" y="409407"/>
                  <a:pt x="222599" y="409407"/>
                </a:cubicBezTo>
                <a:cubicBezTo>
                  <a:pt x="231216" y="409407"/>
                  <a:pt x="238201" y="416392"/>
                  <a:pt x="238201" y="425009"/>
                </a:cubicBezTo>
                <a:cubicBezTo>
                  <a:pt x="238201" y="433625"/>
                  <a:pt x="231216" y="440610"/>
                  <a:pt x="222599" y="440610"/>
                </a:cubicBezTo>
                <a:close/>
                <a:moveTo>
                  <a:pt x="213239" y="378205"/>
                </a:moveTo>
                <a:cubicBezTo>
                  <a:pt x="147754" y="378069"/>
                  <a:pt x="94780" y="324873"/>
                  <a:pt x="94916" y="259388"/>
                </a:cubicBezTo>
                <a:cubicBezTo>
                  <a:pt x="94972" y="232354"/>
                  <a:pt x="104265" y="206152"/>
                  <a:pt x="121253" y="185123"/>
                </a:cubicBezTo>
                <a:lnTo>
                  <a:pt x="177418" y="237418"/>
                </a:lnTo>
                <a:lnTo>
                  <a:pt x="215860" y="133077"/>
                </a:lnTo>
                <a:lnTo>
                  <a:pt x="254301" y="237418"/>
                </a:lnTo>
                <a:lnTo>
                  <a:pt x="307408" y="188118"/>
                </a:lnTo>
                <a:cubicBezTo>
                  <a:pt x="346906" y="240350"/>
                  <a:pt x="336583" y="314711"/>
                  <a:pt x="284352" y="354209"/>
                </a:cubicBezTo>
                <a:cubicBezTo>
                  <a:pt x="263871" y="369696"/>
                  <a:pt x="238916" y="378117"/>
                  <a:pt x="213239" y="378205"/>
                </a:cubicBezTo>
                <a:close/>
                <a:moveTo>
                  <a:pt x="290559" y="414899"/>
                </a:moveTo>
                <a:cubicBezTo>
                  <a:pt x="285389" y="414899"/>
                  <a:pt x="281198" y="410708"/>
                  <a:pt x="281198" y="405538"/>
                </a:cubicBezTo>
                <a:cubicBezTo>
                  <a:pt x="281198" y="400368"/>
                  <a:pt x="285389" y="396177"/>
                  <a:pt x="290559" y="396177"/>
                </a:cubicBezTo>
                <a:cubicBezTo>
                  <a:pt x="295728" y="396177"/>
                  <a:pt x="299919" y="400368"/>
                  <a:pt x="299919" y="405538"/>
                </a:cubicBezTo>
                <a:cubicBezTo>
                  <a:pt x="299919" y="410708"/>
                  <a:pt x="295728" y="414899"/>
                  <a:pt x="290559" y="414899"/>
                </a:cubicBezTo>
                <a:close/>
                <a:moveTo>
                  <a:pt x="334929" y="384445"/>
                </a:moveTo>
                <a:cubicBezTo>
                  <a:pt x="326312" y="384445"/>
                  <a:pt x="319327" y="377460"/>
                  <a:pt x="319327" y="368844"/>
                </a:cubicBezTo>
                <a:cubicBezTo>
                  <a:pt x="319327" y="360228"/>
                  <a:pt x="326312" y="353243"/>
                  <a:pt x="334929" y="353243"/>
                </a:cubicBezTo>
                <a:cubicBezTo>
                  <a:pt x="343545" y="353243"/>
                  <a:pt x="350530" y="360228"/>
                  <a:pt x="350530" y="368844"/>
                </a:cubicBezTo>
                <a:cubicBezTo>
                  <a:pt x="350530" y="377460"/>
                  <a:pt x="343545" y="384445"/>
                  <a:pt x="334929" y="384445"/>
                </a:cubicBezTo>
                <a:close/>
                <a:moveTo>
                  <a:pt x="353650" y="178508"/>
                </a:moveTo>
                <a:cubicBezTo>
                  <a:pt x="348481" y="178508"/>
                  <a:pt x="344290" y="174317"/>
                  <a:pt x="344290" y="169147"/>
                </a:cubicBezTo>
                <a:cubicBezTo>
                  <a:pt x="344290" y="163978"/>
                  <a:pt x="348481" y="159786"/>
                  <a:pt x="353650" y="159786"/>
                </a:cubicBezTo>
                <a:cubicBezTo>
                  <a:pt x="358820" y="159786"/>
                  <a:pt x="363011" y="163978"/>
                  <a:pt x="363011" y="169147"/>
                </a:cubicBezTo>
                <a:cubicBezTo>
                  <a:pt x="363011" y="174317"/>
                  <a:pt x="358820" y="178508"/>
                  <a:pt x="353650" y="178508"/>
                </a:cubicBezTo>
                <a:close/>
                <a:moveTo>
                  <a:pt x="372372" y="315799"/>
                </a:moveTo>
                <a:cubicBezTo>
                  <a:pt x="367202" y="315799"/>
                  <a:pt x="363011" y="311608"/>
                  <a:pt x="363011" y="306439"/>
                </a:cubicBezTo>
                <a:cubicBezTo>
                  <a:pt x="363011" y="301269"/>
                  <a:pt x="367202" y="297078"/>
                  <a:pt x="372372" y="297078"/>
                </a:cubicBezTo>
                <a:cubicBezTo>
                  <a:pt x="377542" y="297078"/>
                  <a:pt x="381733" y="301269"/>
                  <a:pt x="381733" y="306439"/>
                </a:cubicBezTo>
                <a:cubicBezTo>
                  <a:pt x="381733" y="311608"/>
                  <a:pt x="377542" y="315799"/>
                  <a:pt x="372372" y="315799"/>
                </a:cubicBezTo>
                <a:close/>
                <a:moveTo>
                  <a:pt x="384853" y="259635"/>
                </a:moveTo>
                <a:cubicBezTo>
                  <a:pt x="376237" y="259635"/>
                  <a:pt x="369252" y="252650"/>
                  <a:pt x="369252" y="244033"/>
                </a:cubicBezTo>
                <a:cubicBezTo>
                  <a:pt x="369252" y="235417"/>
                  <a:pt x="376237" y="228432"/>
                  <a:pt x="384853" y="228432"/>
                </a:cubicBezTo>
                <a:cubicBezTo>
                  <a:pt x="393469" y="228432"/>
                  <a:pt x="400454" y="235417"/>
                  <a:pt x="400454" y="244033"/>
                </a:cubicBezTo>
                <a:cubicBezTo>
                  <a:pt x="400454" y="252650"/>
                  <a:pt x="393469" y="259635"/>
                  <a:pt x="384853" y="259635"/>
                </a:cubicBezTo>
                <a:close/>
              </a:path>
            </a:pathLst>
          </a:custGeom>
          <a:solidFill>
            <a:srgbClr val="00B05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Graphic 33" descr="Holiday wreath with solid fill">
            <a:extLst>
              <a:ext uri="{FF2B5EF4-FFF2-40B4-BE49-F238E27FC236}">
                <a16:creationId xmlns:a16="http://schemas.microsoft.com/office/drawing/2014/main" id="{1182A4A2-B762-E74F-EDF4-64AE26F41F67}"/>
              </a:ext>
            </a:extLst>
          </p:cNvPr>
          <p:cNvSpPr/>
          <p:nvPr/>
        </p:nvSpPr>
        <p:spPr>
          <a:xfrm>
            <a:off x="211871" y="5782462"/>
            <a:ext cx="426477" cy="470189"/>
          </a:xfrm>
          <a:custGeom>
            <a:avLst/>
            <a:gdLst>
              <a:gd name="connsiteX0" fmla="*/ 426477 w 426477"/>
              <a:gd name="connsiteY0" fmla="*/ 239852 h 470189"/>
              <a:gd name="connsiteX1" fmla="*/ 408629 w 426477"/>
              <a:gd name="connsiteY1" fmla="*/ 203844 h 470189"/>
              <a:gd name="connsiteX2" fmla="*/ 404947 w 426477"/>
              <a:gd name="connsiteY2" fmla="*/ 163968 h 470189"/>
              <a:gd name="connsiteX3" fmla="*/ 375492 w 426477"/>
              <a:gd name="connsiteY3" fmla="*/ 137196 h 470189"/>
              <a:gd name="connsiteX4" fmla="*/ 357644 w 426477"/>
              <a:gd name="connsiteY4" fmla="*/ 101375 h 470189"/>
              <a:gd name="connsiteX5" fmla="*/ 337425 w 426477"/>
              <a:gd name="connsiteY5" fmla="*/ 93574 h 470189"/>
              <a:gd name="connsiteX6" fmla="*/ 339984 w 426477"/>
              <a:gd name="connsiteY6" fmla="*/ 67926 h 470189"/>
              <a:gd name="connsiteX7" fmla="*/ 321262 w 426477"/>
              <a:gd name="connsiteY7" fmla="*/ 6270 h 470189"/>
              <a:gd name="connsiteX8" fmla="*/ 238950 w 426477"/>
              <a:gd name="connsiteY8" fmla="*/ 34726 h 470189"/>
              <a:gd name="connsiteX9" fmla="*/ 193144 w 426477"/>
              <a:gd name="connsiteY9" fmla="*/ 34726 h 470189"/>
              <a:gd name="connsiteX10" fmla="*/ 110894 w 426477"/>
              <a:gd name="connsiteY10" fmla="*/ 6270 h 470189"/>
              <a:gd name="connsiteX11" fmla="*/ 92172 w 426477"/>
              <a:gd name="connsiteY11" fmla="*/ 67926 h 470189"/>
              <a:gd name="connsiteX12" fmla="*/ 94669 w 426477"/>
              <a:gd name="connsiteY12" fmla="*/ 91515 h 470189"/>
              <a:gd name="connsiteX13" fmla="*/ 69270 w 426477"/>
              <a:gd name="connsiteY13" fmla="*/ 101375 h 470189"/>
              <a:gd name="connsiteX14" fmla="*/ 50985 w 426477"/>
              <a:gd name="connsiteY14" fmla="*/ 137196 h 470189"/>
              <a:gd name="connsiteX15" fmla="*/ 21405 w 426477"/>
              <a:gd name="connsiteY15" fmla="*/ 164155 h 470189"/>
              <a:gd name="connsiteX16" fmla="*/ 17848 w 426477"/>
              <a:gd name="connsiteY16" fmla="*/ 203844 h 470189"/>
              <a:gd name="connsiteX17" fmla="*/ 0 w 426477"/>
              <a:gd name="connsiteY17" fmla="*/ 239665 h 470189"/>
              <a:gd name="connsiteX18" fmla="*/ 10921 w 426477"/>
              <a:gd name="connsiteY18" fmla="*/ 278169 h 470189"/>
              <a:gd name="connsiteX19" fmla="*/ 7301 w 426477"/>
              <a:gd name="connsiteY19" fmla="*/ 318233 h 470189"/>
              <a:gd name="connsiteX20" fmla="*/ 31452 w 426477"/>
              <a:gd name="connsiteY20" fmla="*/ 350185 h 470189"/>
              <a:gd name="connsiteX21" fmla="*/ 42373 w 426477"/>
              <a:gd name="connsiteY21" fmla="*/ 388689 h 470189"/>
              <a:gd name="connsiteX22" fmla="*/ 76384 w 426477"/>
              <a:gd name="connsiteY22" fmla="*/ 409782 h 470189"/>
              <a:gd name="connsiteX23" fmla="*/ 100472 w 426477"/>
              <a:gd name="connsiteY23" fmla="*/ 441733 h 470189"/>
              <a:gd name="connsiteX24" fmla="*/ 139850 w 426477"/>
              <a:gd name="connsiteY24" fmla="*/ 449097 h 470189"/>
              <a:gd name="connsiteX25" fmla="*/ 173861 w 426477"/>
              <a:gd name="connsiteY25" fmla="*/ 470190 h 470189"/>
              <a:gd name="connsiteX26" fmla="*/ 213239 w 426477"/>
              <a:gd name="connsiteY26" fmla="*/ 462764 h 470189"/>
              <a:gd name="connsiteX27" fmla="*/ 252616 w 426477"/>
              <a:gd name="connsiteY27" fmla="*/ 470127 h 470189"/>
              <a:gd name="connsiteX28" fmla="*/ 286627 w 426477"/>
              <a:gd name="connsiteY28" fmla="*/ 449035 h 470189"/>
              <a:gd name="connsiteX29" fmla="*/ 326005 w 426477"/>
              <a:gd name="connsiteY29" fmla="*/ 441671 h 470189"/>
              <a:gd name="connsiteX30" fmla="*/ 350093 w 426477"/>
              <a:gd name="connsiteY30" fmla="*/ 409782 h 470189"/>
              <a:gd name="connsiteX31" fmla="*/ 384166 w 426477"/>
              <a:gd name="connsiteY31" fmla="*/ 388751 h 470189"/>
              <a:gd name="connsiteX32" fmla="*/ 395087 w 426477"/>
              <a:gd name="connsiteY32" fmla="*/ 350247 h 470189"/>
              <a:gd name="connsiteX33" fmla="*/ 419176 w 426477"/>
              <a:gd name="connsiteY33" fmla="*/ 318233 h 470189"/>
              <a:gd name="connsiteX34" fmla="*/ 415494 w 426477"/>
              <a:gd name="connsiteY34" fmla="*/ 278356 h 470189"/>
              <a:gd name="connsiteX35" fmla="*/ 304350 w 426477"/>
              <a:gd name="connsiteY35" fmla="*/ 24804 h 470189"/>
              <a:gd name="connsiteX36" fmla="*/ 304350 w 426477"/>
              <a:gd name="connsiteY36" fmla="*/ 24804 h 470189"/>
              <a:gd name="connsiteX37" fmla="*/ 314959 w 426477"/>
              <a:gd name="connsiteY37" fmla="*/ 67926 h 470189"/>
              <a:gd name="connsiteX38" fmla="*/ 304350 w 426477"/>
              <a:gd name="connsiteY38" fmla="*/ 111048 h 470189"/>
              <a:gd name="connsiteX39" fmla="*/ 304350 w 426477"/>
              <a:gd name="connsiteY39" fmla="*/ 111048 h 470189"/>
              <a:gd name="connsiteX40" fmla="*/ 257921 w 426477"/>
              <a:gd name="connsiteY40" fmla="*/ 84214 h 470189"/>
              <a:gd name="connsiteX41" fmla="*/ 255612 w 426477"/>
              <a:gd name="connsiteY41" fmla="*/ 53510 h 470189"/>
              <a:gd name="connsiteX42" fmla="*/ 304350 w 426477"/>
              <a:gd name="connsiteY42" fmla="*/ 24804 h 470189"/>
              <a:gd name="connsiteX43" fmla="*/ 244441 w 426477"/>
              <a:gd name="connsiteY43" fmla="*/ 105307 h 470189"/>
              <a:gd name="connsiteX44" fmla="*/ 305349 w 426477"/>
              <a:gd name="connsiteY44" fmla="*/ 135885 h 470189"/>
              <a:gd name="connsiteX45" fmla="*/ 319015 w 426477"/>
              <a:gd name="connsiteY45" fmla="*/ 131704 h 470189"/>
              <a:gd name="connsiteX46" fmla="*/ 326816 w 426477"/>
              <a:gd name="connsiteY46" fmla="*/ 136384 h 470189"/>
              <a:gd name="connsiteX47" fmla="*/ 265285 w 426477"/>
              <a:gd name="connsiteY47" fmla="*/ 193485 h 470189"/>
              <a:gd name="connsiteX48" fmla="*/ 234706 w 426477"/>
              <a:gd name="connsiteY48" fmla="*/ 111298 h 470189"/>
              <a:gd name="connsiteX49" fmla="*/ 244441 w 426477"/>
              <a:gd name="connsiteY49" fmla="*/ 105307 h 470189"/>
              <a:gd name="connsiteX50" fmla="*/ 216359 w 426477"/>
              <a:gd name="connsiteY50" fmla="*/ 53136 h 470189"/>
              <a:gd name="connsiteX51" fmla="*/ 235080 w 426477"/>
              <a:gd name="connsiteY51" fmla="*/ 71857 h 470189"/>
              <a:gd name="connsiteX52" fmla="*/ 216359 w 426477"/>
              <a:gd name="connsiteY52" fmla="*/ 90579 h 470189"/>
              <a:gd name="connsiteX53" fmla="*/ 197637 w 426477"/>
              <a:gd name="connsiteY53" fmla="*/ 71857 h 470189"/>
              <a:gd name="connsiteX54" fmla="*/ 216047 w 426477"/>
              <a:gd name="connsiteY54" fmla="*/ 53136 h 470189"/>
              <a:gd name="connsiteX55" fmla="*/ 127743 w 426477"/>
              <a:gd name="connsiteY55" fmla="*/ 24804 h 470189"/>
              <a:gd name="connsiteX56" fmla="*/ 127743 w 426477"/>
              <a:gd name="connsiteY56" fmla="*/ 24804 h 470189"/>
              <a:gd name="connsiteX57" fmla="*/ 176420 w 426477"/>
              <a:gd name="connsiteY57" fmla="*/ 53510 h 470189"/>
              <a:gd name="connsiteX58" fmla="*/ 172301 w 426477"/>
              <a:gd name="connsiteY58" fmla="*/ 71857 h 470189"/>
              <a:gd name="connsiteX59" fmla="*/ 174111 w 426477"/>
              <a:gd name="connsiteY59" fmla="*/ 84338 h 470189"/>
              <a:gd name="connsiteX60" fmla="*/ 127743 w 426477"/>
              <a:gd name="connsiteY60" fmla="*/ 111173 h 470189"/>
              <a:gd name="connsiteX61" fmla="*/ 127743 w 426477"/>
              <a:gd name="connsiteY61" fmla="*/ 111173 h 470189"/>
              <a:gd name="connsiteX62" fmla="*/ 117135 w 426477"/>
              <a:gd name="connsiteY62" fmla="*/ 68051 h 470189"/>
              <a:gd name="connsiteX63" fmla="*/ 127743 w 426477"/>
              <a:gd name="connsiteY63" fmla="*/ 24804 h 470189"/>
              <a:gd name="connsiteX64" fmla="*/ 113390 w 426477"/>
              <a:gd name="connsiteY64" fmla="*/ 131704 h 470189"/>
              <a:gd name="connsiteX65" fmla="*/ 127057 w 426477"/>
              <a:gd name="connsiteY65" fmla="*/ 135885 h 470189"/>
              <a:gd name="connsiteX66" fmla="*/ 187902 w 426477"/>
              <a:gd name="connsiteY66" fmla="*/ 105307 h 470189"/>
              <a:gd name="connsiteX67" fmla="*/ 197388 w 426477"/>
              <a:gd name="connsiteY67" fmla="*/ 111547 h 470189"/>
              <a:gd name="connsiteX68" fmla="*/ 167121 w 426477"/>
              <a:gd name="connsiteY68" fmla="*/ 193485 h 470189"/>
              <a:gd name="connsiteX69" fmla="*/ 105652 w 426477"/>
              <a:gd name="connsiteY69" fmla="*/ 136384 h 470189"/>
              <a:gd name="connsiteX70" fmla="*/ 60346 w 426477"/>
              <a:gd name="connsiteY70" fmla="*/ 322040 h 470189"/>
              <a:gd name="connsiteX71" fmla="*/ 50985 w 426477"/>
              <a:gd name="connsiteY71" fmla="*/ 312679 h 470189"/>
              <a:gd name="connsiteX72" fmla="*/ 60346 w 426477"/>
              <a:gd name="connsiteY72" fmla="*/ 303318 h 470189"/>
              <a:gd name="connsiteX73" fmla="*/ 69707 w 426477"/>
              <a:gd name="connsiteY73" fmla="*/ 312679 h 470189"/>
              <a:gd name="connsiteX74" fmla="*/ 60346 w 426477"/>
              <a:gd name="connsiteY74" fmla="*/ 322040 h 470189"/>
              <a:gd name="connsiteX75" fmla="*/ 54105 w 426477"/>
              <a:gd name="connsiteY75" fmla="*/ 259635 h 470189"/>
              <a:gd name="connsiteX76" fmla="*/ 38504 w 426477"/>
              <a:gd name="connsiteY76" fmla="*/ 244033 h 470189"/>
              <a:gd name="connsiteX77" fmla="*/ 54105 w 426477"/>
              <a:gd name="connsiteY77" fmla="*/ 228432 h 470189"/>
              <a:gd name="connsiteX78" fmla="*/ 69707 w 426477"/>
              <a:gd name="connsiteY78" fmla="*/ 244033 h 470189"/>
              <a:gd name="connsiteX79" fmla="*/ 54105 w 426477"/>
              <a:gd name="connsiteY79" fmla="*/ 259635 h 470189"/>
              <a:gd name="connsiteX80" fmla="*/ 66586 w 426477"/>
              <a:gd name="connsiteY80" fmla="*/ 184748 h 470189"/>
              <a:gd name="connsiteX81" fmla="*/ 57226 w 426477"/>
              <a:gd name="connsiteY81" fmla="*/ 175388 h 470189"/>
              <a:gd name="connsiteX82" fmla="*/ 66586 w 426477"/>
              <a:gd name="connsiteY82" fmla="*/ 166027 h 470189"/>
              <a:gd name="connsiteX83" fmla="*/ 75947 w 426477"/>
              <a:gd name="connsiteY83" fmla="*/ 175388 h 470189"/>
              <a:gd name="connsiteX84" fmla="*/ 66586 w 426477"/>
              <a:gd name="connsiteY84" fmla="*/ 184748 h 470189"/>
              <a:gd name="connsiteX85" fmla="*/ 91548 w 426477"/>
              <a:gd name="connsiteY85" fmla="*/ 390686 h 470189"/>
              <a:gd name="connsiteX86" fmla="*/ 75947 w 426477"/>
              <a:gd name="connsiteY86" fmla="*/ 375084 h 470189"/>
              <a:gd name="connsiteX87" fmla="*/ 91548 w 426477"/>
              <a:gd name="connsiteY87" fmla="*/ 359483 h 470189"/>
              <a:gd name="connsiteX88" fmla="*/ 107150 w 426477"/>
              <a:gd name="connsiteY88" fmla="*/ 375084 h 470189"/>
              <a:gd name="connsiteX89" fmla="*/ 91548 w 426477"/>
              <a:gd name="connsiteY89" fmla="*/ 390686 h 470189"/>
              <a:gd name="connsiteX90" fmla="*/ 147713 w 426477"/>
              <a:gd name="connsiteY90" fmla="*/ 421888 h 470189"/>
              <a:gd name="connsiteX91" fmla="*/ 138352 w 426477"/>
              <a:gd name="connsiteY91" fmla="*/ 412528 h 470189"/>
              <a:gd name="connsiteX92" fmla="*/ 147713 w 426477"/>
              <a:gd name="connsiteY92" fmla="*/ 403167 h 470189"/>
              <a:gd name="connsiteX93" fmla="*/ 157074 w 426477"/>
              <a:gd name="connsiteY93" fmla="*/ 412528 h 470189"/>
              <a:gd name="connsiteX94" fmla="*/ 147713 w 426477"/>
              <a:gd name="connsiteY94" fmla="*/ 421888 h 470189"/>
              <a:gd name="connsiteX95" fmla="*/ 222599 w 426477"/>
              <a:gd name="connsiteY95" fmla="*/ 440610 h 470189"/>
              <a:gd name="connsiteX96" fmla="*/ 206998 w 426477"/>
              <a:gd name="connsiteY96" fmla="*/ 425009 h 470189"/>
              <a:gd name="connsiteX97" fmla="*/ 222599 w 426477"/>
              <a:gd name="connsiteY97" fmla="*/ 409407 h 470189"/>
              <a:gd name="connsiteX98" fmla="*/ 238201 w 426477"/>
              <a:gd name="connsiteY98" fmla="*/ 425009 h 470189"/>
              <a:gd name="connsiteX99" fmla="*/ 222599 w 426477"/>
              <a:gd name="connsiteY99" fmla="*/ 440610 h 470189"/>
              <a:gd name="connsiteX100" fmla="*/ 213239 w 426477"/>
              <a:gd name="connsiteY100" fmla="*/ 378205 h 470189"/>
              <a:gd name="connsiteX101" fmla="*/ 94916 w 426477"/>
              <a:gd name="connsiteY101" fmla="*/ 259388 h 470189"/>
              <a:gd name="connsiteX102" fmla="*/ 121253 w 426477"/>
              <a:gd name="connsiteY102" fmla="*/ 185123 h 470189"/>
              <a:gd name="connsiteX103" fmla="*/ 177418 w 426477"/>
              <a:gd name="connsiteY103" fmla="*/ 237418 h 470189"/>
              <a:gd name="connsiteX104" fmla="*/ 215860 w 426477"/>
              <a:gd name="connsiteY104" fmla="*/ 133077 h 470189"/>
              <a:gd name="connsiteX105" fmla="*/ 254301 w 426477"/>
              <a:gd name="connsiteY105" fmla="*/ 237418 h 470189"/>
              <a:gd name="connsiteX106" fmla="*/ 307408 w 426477"/>
              <a:gd name="connsiteY106" fmla="*/ 188118 h 470189"/>
              <a:gd name="connsiteX107" fmla="*/ 284352 w 426477"/>
              <a:gd name="connsiteY107" fmla="*/ 354209 h 470189"/>
              <a:gd name="connsiteX108" fmla="*/ 213239 w 426477"/>
              <a:gd name="connsiteY108" fmla="*/ 378205 h 470189"/>
              <a:gd name="connsiteX109" fmla="*/ 290559 w 426477"/>
              <a:gd name="connsiteY109" fmla="*/ 414899 h 470189"/>
              <a:gd name="connsiteX110" fmla="*/ 281198 w 426477"/>
              <a:gd name="connsiteY110" fmla="*/ 405538 h 470189"/>
              <a:gd name="connsiteX111" fmla="*/ 290559 w 426477"/>
              <a:gd name="connsiteY111" fmla="*/ 396177 h 470189"/>
              <a:gd name="connsiteX112" fmla="*/ 299919 w 426477"/>
              <a:gd name="connsiteY112" fmla="*/ 405538 h 470189"/>
              <a:gd name="connsiteX113" fmla="*/ 290559 w 426477"/>
              <a:gd name="connsiteY113" fmla="*/ 414899 h 470189"/>
              <a:gd name="connsiteX114" fmla="*/ 334929 w 426477"/>
              <a:gd name="connsiteY114" fmla="*/ 384445 h 470189"/>
              <a:gd name="connsiteX115" fmla="*/ 319327 w 426477"/>
              <a:gd name="connsiteY115" fmla="*/ 368844 h 470189"/>
              <a:gd name="connsiteX116" fmla="*/ 334929 w 426477"/>
              <a:gd name="connsiteY116" fmla="*/ 353243 h 470189"/>
              <a:gd name="connsiteX117" fmla="*/ 350530 w 426477"/>
              <a:gd name="connsiteY117" fmla="*/ 368844 h 470189"/>
              <a:gd name="connsiteX118" fmla="*/ 334929 w 426477"/>
              <a:gd name="connsiteY118" fmla="*/ 384445 h 470189"/>
              <a:gd name="connsiteX119" fmla="*/ 353650 w 426477"/>
              <a:gd name="connsiteY119" fmla="*/ 178508 h 470189"/>
              <a:gd name="connsiteX120" fmla="*/ 344290 w 426477"/>
              <a:gd name="connsiteY120" fmla="*/ 169147 h 470189"/>
              <a:gd name="connsiteX121" fmla="*/ 353650 w 426477"/>
              <a:gd name="connsiteY121" fmla="*/ 159786 h 470189"/>
              <a:gd name="connsiteX122" fmla="*/ 363011 w 426477"/>
              <a:gd name="connsiteY122" fmla="*/ 169147 h 470189"/>
              <a:gd name="connsiteX123" fmla="*/ 353650 w 426477"/>
              <a:gd name="connsiteY123" fmla="*/ 178508 h 470189"/>
              <a:gd name="connsiteX124" fmla="*/ 372372 w 426477"/>
              <a:gd name="connsiteY124" fmla="*/ 315799 h 470189"/>
              <a:gd name="connsiteX125" fmla="*/ 363011 w 426477"/>
              <a:gd name="connsiteY125" fmla="*/ 306439 h 470189"/>
              <a:gd name="connsiteX126" fmla="*/ 372372 w 426477"/>
              <a:gd name="connsiteY126" fmla="*/ 297078 h 470189"/>
              <a:gd name="connsiteX127" fmla="*/ 381733 w 426477"/>
              <a:gd name="connsiteY127" fmla="*/ 306439 h 470189"/>
              <a:gd name="connsiteX128" fmla="*/ 372372 w 426477"/>
              <a:gd name="connsiteY128" fmla="*/ 315799 h 470189"/>
              <a:gd name="connsiteX129" fmla="*/ 384853 w 426477"/>
              <a:gd name="connsiteY129" fmla="*/ 259635 h 470189"/>
              <a:gd name="connsiteX130" fmla="*/ 369252 w 426477"/>
              <a:gd name="connsiteY130" fmla="*/ 244033 h 470189"/>
              <a:gd name="connsiteX131" fmla="*/ 384853 w 426477"/>
              <a:gd name="connsiteY131" fmla="*/ 228432 h 470189"/>
              <a:gd name="connsiteX132" fmla="*/ 400454 w 426477"/>
              <a:gd name="connsiteY132" fmla="*/ 244033 h 470189"/>
              <a:gd name="connsiteX133" fmla="*/ 384853 w 426477"/>
              <a:gd name="connsiteY133" fmla="*/ 259635 h 4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426477" h="470189">
                <a:moveTo>
                  <a:pt x="426477" y="239852"/>
                </a:moveTo>
                <a:lnTo>
                  <a:pt x="408629" y="203844"/>
                </a:lnTo>
                <a:lnTo>
                  <a:pt x="404947" y="163968"/>
                </a:lnTo>
                <a:lnTo>
                  <a:pt x="375492" y="137196"/>
                </a:lnTo>
                <a:lnTo>
                  <a:pt x="357644" y="101375"/>
                </a:lnTo>
                <a:lnTo>
                  <a:pt x="337425" y="93574"/>
                </a:lnTo>
                <a:cubicBezTo>
                  <a:pt x="339039" y="85118"/>
                  <a:pt x="339896" y="76535"/>
                  <a:pt x="339984" y="67926"/>
                </a:cubicBezTo>
                <a:cubicBezTo>
                  <a:pt x="339984" y="63558"/>
                  <a:pt x="339484" y="24242"/>
                  <a:pt x="321262" y="6270"/>
                </a:cubicBezTo>
                <a:cubicBezTo>
                  <a:pt x="303976" y="-11017"/>
                  <a:pt x="268779" y="10388"/>
                  <a:pt x="238950" y="34726"/>
                </a:cubicBezTo>
                <a:cubicBezTo>
                  <a:pt x="224930" y="25991"/>
                  <a:pt x="207163" y="25991"/>
                  <a:pt x="193144" y="34726"/>
                </a:cubicBezTo>
                <a:cubicBezTo>
                  <a:pt x="163314" y="10388"/>
                  <a:pt x="128180" y="-11017"/>
                  <a:pt x="110894" y="6270"/>
                </a:cubicBezTo>
                <a:cubicBezTo>
                  <a:pt x="92672" y="24492"/>
                  <a:pt x="92172" y="63558"/>
                  <a:pt x="92172" y="67926"/>
                </a:cubicBezTo>
                <a:cubicBezTo>
                  <a:pt x="92376" y="75843"/>
                  <a:pt x="93211" y="83731"/>
                  <a:pt x="94669" y="91515"/>
                </a:cubicBezTo>
                <a:lnTo>
                  <a:pt x="69270" y="101375"/>
                </a:lnTo>
                <a:lnTo>
                  <a:pt x="50985" y="137196"/>
                </a:lnTo>
                <a:lnTo>
                  <a:pt x="21405" y="164155"/>
                </a:lnTo>
                <a:lnTo>
                  <a:pt x="17848" y="203844"/>
                </a:lnTo>
                <a:lnTo>
                  <a:pt x="0" y="239665"/>
                </a:lnTo>
                <a:lnTo>
                  <a:pt x="10921" y="278169"/>
                </a:lnTo>
                <a:lnTo>
                  <a:pt x="7301" y="318233"/>
                </a:lnTo>
                <a:lnTo>
                  <a:pt x="31452" y="350185"/>
                </a:lnTo>
                <a:lnTo>
                  <a:pt x="42373" y="388689"/>
                </a:lnTo>
                <a:lnTo>
                  <a:pt x="76384" y="409782"/>
                </a:lnTo>
                <a:lnTo>
                  <a:pt x="100472" y="441733"/>
                </a:lnTo>
                <a:lnTo>
                  <a:pt x="139850" y="449097"/>
                </a:lnTo>
                <a:lnTo>
                  <a:pt x="173861" y="470190"/>
                </a:lnTo>
                <a:lnTo>
                  <a:pt x="213239" y="462764"/>
                </a:lnTo>
                <a:lnTo>
                  <a:pt x="252616" y="470127"/>
                </a:lnTo>
                <a:lnTo>
                  <a:pt x="286627" y="449035"/>
                </a:lnTo>
                <a:lnTo>
                  <a:pt x="326005" y="441671"/>
                </a:lnTo>
                <a:lnTo>
                  <a:pt x="350093" y="409782"/>
                </a:lnTo>
                <a:lnTo>
                  <a:pt x="384166" y="388751"/>
                </a:lnTo>
                <a:lnTo>
                  <a:pt x="395087" y="350247"/>
                </a:lnTo>
                <a:lnTo>
                  <a:pt x="419176" y="318233"/>
                </a:lnTo>
                <a:lnTo>
                  <a:pt x="415494" y="278356"/>
                </a:lnTo>
                <a:close/>
                <a:moveTo>
                  <a:pt x="304350" y="24804"/>
                </a:moveTo>
                <a:lnTo>
                  <a:pt x="304350" y="24804"/>
                </a:lnTo>
                <a:cubicBezTo>
                  <a:pt x="312026" y="33728"/>
                  <a:pt x="314959" y="56007"/>
                  <a:pt x="314959" y="67926"/>
                </a:cubicBezTo>
                <a:cubicBezTo>
                  <a:pt x="314959" y="79845"/>
                  <a:pt x="312026" y="102124"/>
                  <a:pt x="304350" y="111048"/>
                </a:cubicBezTo>
                <a:lnTo>
                  <a:pt x="304350" y="111048"/>
                </a:lnTo>
                <a:cubicBezTo>
                  <a:pt x="297236" y="111048"/>
                  <a:pt x="277516" y="99441"/>
                  <a:pt x="257921" y="84214"/>
                </a:cubicBezTo>
                <a:cubicBezTo>
                  <a:pt x="260967" y="74045"/>
                  <a:pt x="260145" y="63109"/>
                  <a:pt x="255612" y="53510"/>
                </a:cubicBezTo>
                <a:cubicBezTo>
                  <a:pt x="275956" y="37347"/>
                  <a:pt x="296924" y="24804"/>
                  <a:pt x="304350" y="24804"/>
                </a:cubicBezTo>
                <a:close/>
                <a:moveTo>
                  <a:pt x="244441" y="105307"/>
                </a:moveTo>
                <a:cubicBezTo>
                  <a:pt x="265409" y="121782"/>
                  <a:pt x="288125" y="135885"/>
                  <a:pt x="305349" y="135885"/>
                </a:cubicBezTo>
                <a:cubicBezTo>
                  <a:pt x="310234" y="135985"/>
                  <a:pt x="315023" y="134520"/>
                  <a:pt x="319015" y="131704"/>
                </a:cubicBezTo>
                <a:lnTo>
                  <a:pt x="326816" y="136384"/>
                </a:lnTo>
                <a:lnTo>
                  <a:pt x="265285" y="193485"/>
                </a:lnTo>
                <a:lnTo>
                  <a:pt x="234706" y="111298"/>
                </a:lnTo>
                <a:cubicBezTo>
                  <a:pt x="238202" y="109741"/>
                  <a:pt x="241476" y="107726"/>
                  <a:pt x="244441" y="105307"/>
                </a:cubicBezTo>
                <a:close/>
                <a:moveTo>
                  <a:pt x="216359" y="53136"/>
                </a:moveTo>
                <a:cubicBezTo>
                  <a:pt x="226699" y="53136"/>
                  <a:pt x="235080" y="61518"/>
                  <a:pt x="235080" y="71857"/>
                </a:cubicBezTo>
                <a:cubicBezTo>
                  <a:pt x="235080" y="82197"/>
                  <a:pt x="226699" y="90579"/>
                  <a:pt x="216359" y="90579"/>
                </a:cubicBezTo>
                <a:cubicBezTo>
                  <a:pt x="206019" y="90579"/>
                  <a:pt x="197637" y="82197"/>
                  <a:pt x="197637" y="71857"/>
                </a:cubicBezTo>
                <a:cubicBezTo>
                  <a:pt x="197636" y="61639"/>
                  <a:pt x="205829" y="53306"/>
                  <a:pt x="216047" y="53136"/>
                </a:cubicBezTo>
                <a:close/>
                <a:moveTo>
                  <a:pt x="127743" y="24804"/>
                </a:moveTo>
                <a:lnTo>
                  <a:pt x="127743" y="24804"/>
                </a:lnTo>
                <a:cubicBezTo>
                  <a:pt x="135107" y="24804"/>
                  <a:pt x="156138" y="37285"/>
                  <a:pt x="176420" y="53510"/>
                </a:cubicBezTo>
                <a:cubicBezTo>
                  <a:pt x="173708" y="59247"/>
                  <a:pt x="172301" y="65513"/>
                  <a:pt x="172301" y="71857"/>
                </a:cubicBezTo>
                <a:cubicBezTo>
                  <a:pt x="172313" y="76082"/>
                  <a:pt x="172922" y="80284"/>
                  <a:pt x="174111" y="84338"/>
                </a:cubicBezTo>
                <a:cubicBezTo>
                  <a:pt x="154578" y="99565"/>
                  <a:pt x="134858" y="111173"/>
                  <a:pt x="127743" y="111173"/>
                </a:cubicBezTo>
                <a:lnTo>
                  <a:pt x="127743" y="111173"/>
                </a:lnTo>
                <a:cubicBezTo>
                  <a:pt x="120130" y="102249"/>
                  <a:pt x="117197" y="79970"/>
                  <a:pt x="117135" y="68051"/>
                </a:cubicBezTo>
                <a:cubicBezTo>
                  <a:pt x="117072" y="56131"/>
                  <a:pt x="120068" y="33728"/>
                  <a:pt x="127743" y="24804"/>
                </a:cubicBezTo>
                <a:close/>
                <a:moveTo>
                  <a:pt x="113390" y="131704"/>
                </a:moveTo>
                <a:cubicBezTo>
                  <a:pt x="117383" y="134520"/>
                  <a:pt x="122172" y="135985"/>
                  <a:pt x="127057" y="135885"/>
                </a:cubicBezTo>
                <a:cubicBezTo>
                  <a:pt x="144156" y="135885"/>
                  <a:pt x="166996" y="121782"/>
                  <a:pt x="187902" y="105307"/>
                </a:cubicBezTo>
                <a:cubicBezTo>
                  <a:pt x="190788" y="107778"/>
                  <a:pt x="193975" y="109875"/>
                  <a:pt x="197388" y="111547"/>
                </a:cubicBezTo>
                <a:lnTo>
                  <a:pt x="167121" y="193485"/>
                </a:lnTo>
                <a:lnTo>
                  <a:pt x="105652" y="136384"/>
                </a:lnTo>
                <a:close/>
                <a:moveTo>
                  <a:pt x="60346" y="322040"/>
                </a:moveTo>
                <a:cubicBezTo>
                  <a:pt x="55176" y="322040"/>
                  <a:pt x="50985" y="317849"/>
                  <a:pt x="50985" y="312679"/>
                </a:cubicBezTo>
                <a:cubicBezTo>
                  <a:pt x="50985" y="307510"/>
                  <a:pt x="55176" y="303318"/>
                  <a:pt x="60346" y="303318"/>
                </a:cubicBezTo>
                <a:cubicBezTo>
                  <a:pt x="65515" y="303318"/>
                  <a:pt x="69707" y="307510"/>
                  <a:pt x="69707" y="312679"/>
                </a:cubicBezTo>
                <a:cubicBezTo>
                  <a:pt x="69707" y="317849"/>
                  <a:pt x="65515" y="322040"/>
                  <a:pt x="60346" y="322040"/>
                </a:cubicBezTo>
                <a:close/>
                <a:moveTo>
                  <a:pt x="54105" y="259635"/>
                </a:moveTo>
                <a:cubicBezTo>
                  <a:pt x="45489" y="259635"/>
                  <a:pt x="38504" y="252650"/>
                  <a:pt x="38504" y="244033"/>
                </a:cubicBezTo>
                <a:cubicBezTo>
                  <a:pt x="38504" y="235417"/>
                  <a:pt x="45489" y="228432"/>
                  <a:pt x="54105" y="228432"/>
                </a:cubicBezTo>
                <a:cubicBezTo>
                  <a:pt x="62722" y="228432"/>
                  <a:pt x="69707" y="235417"/>
                  <a:pt x="69707" y="244033"/>
                </a:cubicBezTo>
                <a:cubicBezTo>
                  <a:pt x="69707" y="252650"/>
                  <a:pt x="62722" y="259635"/>
                  <a:pt x="54105" y="259635"/>
                </a:cubicBezTo>
                <a:close/>
                <a:moveTo>
                  <a:pt x="66586" y="184748"/>
                </a:moveTo>
                <a:cubicBezTo>
                  <a:pt x="61417" y="184748"/>
                  <a:pt x="57226" y="180557"/>
                  <a:pt x="57226" y="175388"/>
                </a:cubicBezTo>
                <a:cubicBezTo>
                  <a:pt x="57226" y="170218"/>
                  <a:pt x="61417" y="166027"/>
                  <a:pt x="66586" y="166027"/>
                </a:cubicBezTo>
                <a:cubicBezTo>
                  <a:pt x="71756" y="166027"/>
                  <a:pt x="75947" y="170218"/>
                  <a:pt x="75947" y="175388"/>
                </a:cubicBezTo>
                <a:cubicBezTo>
                  <a:pt x="75947" y="180557"/>
                  <a:pt x="71756" y="184748"/>
                  <a:pt x="66586" y="184748"/>
                </a:cubicBezTo>
                <a:close/>
                <a:moveTo>
                  <a:pt x="91548" y="390686"/>
                </a:moveTo>
                <a:cubicBezTo>
                  <a:pt x="82932" y="390686"/>
                  <a:pt x="75947" y="383701"/>
                  <a:pt x="75947" y="375084"/>
                </a:cubicBezTo>
                <a:cubicBezTo>
                  <a:pt x="75947" y="366468"/>
                  <a:pt x="82932" y="359483"/>
                  <a:pt x="91548" y="359483"/>
                </a:cubicBezTo>
                <a:cubicBezTo>
                  <a:pt x="100165" y="359483"/>
                  <a:pt x="107150" y="366468"/>
                  <a:pt x="107150" y="375084"/>
                </a:cubicBezTo>
                <a:cubicBezTo>
                  <a:pt x="107150" y="383701"/>
                  <a:pt x="100165" y="390686"/>
                  <a:pt x="91548" y="390686"/>
                </a:cubicBezTo>
                <a:close/>
                <a:moveTo>
                  <a:pt x="147713" y="421888"/>
                </a:moveTo>
                <a:cubicBezTo>
                  <a:pt x="142543" y="421888"/>
                  <a:pt x="138352" y="417697"/>
                  <a:pt x="138352" y="412528"/>
                </a:cubicBezTo>
                <a:cubicBezTo>
                  <a:pt x="138352" y="407358"/>
                  <a:pt x="142543" y="403167"/>
                  <a:pt x="147713" y="403167"/>
                </a:cubicBezTo>
                <a:cubicBezTo>
                  <a:pt x="152883" y="403167"/>
                  <a:pt x="157074" y="407358"/>
                  <a:pt x="157074" y="412528"/>
                </a:cubicBezTo>
                <a:cubicBezTo>
                  <a:pt x="157074" y="417697"/>
                  <a:pt x="152883" y="421888"/>
                  <a:pt x="147713" y="421888"/>
                </a:cubicBezTo>
                <a:close/>
                <a:moveTo>
                  <a:pt x="222599" y="440610"/>
                </a:moveTo>
                <a:cubicBezTo>
                  <a:pt x="213983" y="440610"/>
                  <a:pt x="206998" y="433625"/>
                  <a:pt x="206998" y="425009"/>
                </a:cubicBezTo>
                <a:cubicBezTo>
                  <a:pt x="206998" y="416392"/>
                  <a:pt x="213983" y="409407"/>
                  <a:pt x="222599" y="409407"/>
                </a:cubicBezTo>
                <a:cubicBezTo>
                  <a:pt x="231216" y="409407"/>
                  <a:pt x="238201" y="416392"/>
                  <a:pt x="238201" y="425009"/>
                </a:cubicBezTo>
                <a:cubicBezTo>
                  <a:pt x="238201" y="433625"/>
                  <a:pt x="231216" y="440610"/>
                  <a:pt x="222599" y="440610"/>
                </a:cubicBezTo>
                <a:close/>
                <a:moveTo>
                  <a:pt x="213239" y="378205"/>
                </a:moveTo>
                <a:cubicBezTo>
                  <a:pt x="147754" y="378069"/>
                  <a:pt x="94780" y="324873"/>
                  <a:pt x="94916" y="259388"/>
                </a:cubicBezTo>
                <a:cubicBezTo>
                  <a:pt x="94972" y="232354"/>
                  <a:pt x="104265" y="206152"/>
                  <a:pt x="121253" y="185123"/>
                </a:cubicBezTo>
                <a:lnTo>
                  <a:pt x="177418" y="237418"/>
                </a:lnTo>
                <a:lnTo>
                  <a:pt x="215860" y="133077"/>
                </a:lnTo>
                <a:lnTo>
                  <a:pt x="254301" y="237418"/>
                </a:lnTo>
                <a:lnTo>
                  <a:pt x="307408" y="188118"/>
                </a:lnTo>
                <a:cubicBezTo>
                  <a:pt x="346906" y="240350"/>
                  <a:pt x="336583" y="314711"/>
                  <a:pt x="284352" y="354209"/>
                </a:cubicBezTo>
                <a:cubicBezTo>
                  <a:pt x="263871" y="369696"/>
                  <a:pt x="238916" y="378117"/>
                  <a:pt x="213239" y="378205"/>
                </a:cubicBezTo>
                <a:close/>
                <a:moveTo>
                  <a:pt x="290559" y="414899"/>
                </a:moveTo>
                <a:cubicBezTo>
                  <a:pt x="285389" y="414899"/>
                  <a:pt x="281198" y="410708"/>
                  <a:pt x="281198" y="405538"/>
                </a:cubicBezTo>
                <a:cubicBezTo>
                  <a:pt x="281198" y="400368"/>
                  <a:pt x="285389" y="396177"/>
                  <a:pt x="290559" y="396177"/>
                </a:cubicBezTo>
                <a:cubicBezTo>
                  <a:pt x="295728" y="396177"/>
                  <a:pt x="299919" y="400368"/>
                  <a:pt x="299919" y="405538"/>
                </a:cubicBezTo>
                <a:cubicBezTo>
                  <a:pt x="299919" y="410708"/>
                  <a:pt x="295728" y="414899"/>
                  <a:pt x="290559" y="414899"/>
                </a:cubicBezTo>
                <a:close/>
                <a:moveTo>
                  <a:pt x="334929" y="384445"/>
                </a:moveTo>
                <a:cubicBezTo>
                  <a:pt x="326312" y="384445"/>
                  <a:pt x="319327" y="377460"/>
                  <a:pt x="319327" y="368844"/>
                </a:cubicBezTo>
                <a:cubicBezTo>
                  <a:pt x="319327" y="360228"/>
                  <a:pt x="326312" y="353243"/>
                  <a:pt x="334929" y="353243"/>
                </a:cubicBezTo>
                <a:cubicBezTo>
                  <a:pt x="343545" y="353243"/>
                  <a:pt x="350530" y="360228"/>
                  <a:pt x="350530" y="368844"/>
                </a:cubicBezTo>
                <a:cubicBezTo>
                  <a:pt x="350530" y="377460"/>
                  <a:pt x="343545" y="384445"/>
                  <a:pt x="334929" y="384445"/>
                </a:cubicBezTo>
                <a:close/>
                <a:moveTo>
                  <a:pt x="353650" y="178508"/>
                </a:moveTo>
                <a:cubicBezTo>
                  <a:pt x="348481" y="178508"/>
                  <a:pt x="344290" y="174317"/>
                  <a:pt x="344290" y="169147"/>
                </a:cubicBezTo>
                <a:cubicBezTo>
                  <a:pt x="344290" y="163978"/>
                  <a:pt x="348481" y="159786"/>
                  <a:pt x="353650" y="159786"/>
                </a:cubicBezTo>
                <a:cubicBezTo>
                  <a:pt x="358820" y="159786"/>
                  <a:pt x="363011" y="163978"/>
                  <a:pt x="363011" y="169147"/>
                </a:cubicBezTo>
                <a:cubicBezTo>
                  <a:pt x="363011" y="174317"/>
                  <a:pt x="358820" y="178508"/>
                  <a:pt x="353650" y="178508"/>
                </a:cubicBezTo>
                <a:close/>
                <a:moveTo>
                  <a:pt x="372372" y="315799"/>
                </a:moveTo>
                <a:cubicBezTo>
                  <a:pt x="367202" y="315799"/>
                  <a:pt x="363011" y="311608"/>
                  <a:pt x="363011" y="306439"/>
                </a:cubicBezTo>
                <a:cubicBezTo>
                  <a:pt x="363011" y="301269"/>
                  <a:pt x="367202" y="297078"/>
                  <a:pt x="372372" y="297078"/>
                </a:cubicBezTo>
                <a:cubicBezTo>
                  <a:pt x="377542" y="297078"/>
                  <a:pt x="381733" y="301269"/>
                  <a:pt x="381733" y="306439"/>
                </a:cubicBezTo>
                <a:cubicBezTo>
                  <a:pt x="381733" y="311608"/>
                  <a:pt x="377542" y="315799"/>
                  <a:pt x="372372" y="315799"/>
                </a:cubicBezTo>
                <a:close/>
                <a:moveTo>
                  <a:pt x="384853" y="259635"/>
                </a:moveTo>
                <a:cubicBezTo>
                  <a:pt x="376237" y="259635"/>
                  <a:pt x="369252" y="252650"/>
                  <a:pt x="369252" y="244033"/>
                </a:cubicBezTo>
                <a:cubicBezTo>
                  <a:pt x="369252" y="235417"/>
                  <a:pt x="376237" y="228432"/>
                  <a:pt x="384853" y="228432"/>
                </a:cubicBezTo>
                <a:cubicBezTo>
                  <a:pt x="393469" y="228432"/>
                  <a:pt x="400454" y="235417"/>
                  <a:pt x="400454" y="244033"/>
                </a:cubicBezTo>
                <a:cubicBezTo>
                  <a:pt x="400454" y="252650"/>
                  <a:pt x="393469" y="259635"/>
                  <a:pt x="384853" y="259635"/>
                </a:cubicBezTo>
                <a:close/>
              </a:path>
            </a:pathLst>
          </a:custGeom>
          <a:solidFill>
            <a:srgbClr val="00B050"/>
          </a:solidFill>
          <a:ln w="615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3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0685E-4DBA-4749-D50C-9462EF83B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708A96DF-1B16-0754-4897-CF6058624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415465" y="-2203015"/>
            <a:ext cx="893499" cy="5748278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11F77-53BE-EA08-F1F8-6BF251D9FCF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0" y="104556"/>
            <a:ext cx="5617853" cy="81012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Reduce festive food waste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D903F-D8AF-6521-AB17-05779133FBC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9428" y="828329"/>
            <a:ext cx="6564072" cy="58718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7143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Most of this food waste ends up in landfill, thereby 	creating methane and other greenhouse gases as it 	decomposes.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714375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Reduce your food waste by planning your Christmas 	menu carefully. Think about portion sizes and using 	seasonal and locally grown ingredients which have a 	lower carbon footprint.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714375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Dispose of any leftover food in a food waste collection 	and/or compost it, instead of sending to landfill.</a:t>
            </a:r>
          </a:p>
          <a:p>
            <a:pPr>
              <a:lnSpc>
                <a:spcPct val="100000"/>
              </a:lnSpc>
              <a:tabLst>
                <a:tab pos="714375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	More festive tips: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Sustainable Christmas | Soil Association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Christmas Leftovers Recipes | Good Food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714375" algn="l"/>
              </a:tabLst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Gingerbread cookie with solid fill">
            <a:extLst>
              <a:ext uri="{FF2B5EF4-FFF2-40B4-BE49-F238E27FC236}">
                <a16:creationId xmlns:a16="http://schemas.microsoft.com/office/drawing/2014/main" id="{2718B218-EE64-85C1-6ABA-10243C727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50235" y="1097857"/>
            <a:ext cx="810126" cy="810126"/>
          </a:xfrm>
          <a:prstGeom prst="rect">
            <a:avLst/>
          </a:prstGeom>
        </p:spPr>
      </p:pic>
      <p:pic>
        <p:nvPicPr>
          <p:cNvPr id="14" name="Graphic 13" descr="Gingerbread cookie with solid fill">
            <a:extLst>
              <a:ext uri="{FF2B5EF4-FFF2-40B4-BE49-F238E27FC236}">
                <a16:creationId xmlns:a16="http://schemas.microsoft.com/office/drawing/2014/main" id="{2CE47E01-B58F-48B7-BA7A-5DC7FC5B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9681" y="2744082"/>
            <a:ext cx="810126" cy="810126"/>
          </a:xfrm>
          <a:prstGeom prst="rect">
            <a:avLst/>
          </a:prstGeom>
        </p:spPr>
      </p:pic>
      <p:pic>
        <p:nvPicPr>
          <p:cNvPr id="15" name="Graphic 14" descr="Gingerbread cookie with solid fill">
            <a:extLst>
              <a:ext uri="{FF2B5EF4-FFF2-40B4-BE49-F238E27FC236}">
                <a16:creationId xmlns:a16="http://schemas.microsoft.com/office/drawing/2014/main" id="{85DE2F8B-844E-5DF6-9EF6-C69FC59F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28273" y="4142446"/>
            <a:ext cx="810126" cy="810126"/>
          </a:xfrm>
          <a:prstGeom prst="rect">
            <a:avLst/>
          </a:prstGeom>
        </p:spPr>
      </p:pic>
      <p:pic>
        <p:nvPicPr>
          <p:cNvPr id="16" name="Graphic 15" descr="Gingerbread cookie with solid fill">
            <a:extLst>
              <a:ext uri="{FF2B5EF4-FFF2-40B4-BE49-F238E27FC236}">
                <a16:creationId xmlns:a16="http://schemas.microsoft.com/office/drawing/2014/main" id="{FE9B09AA-B23B-1AB1-4EF4-2DB73D74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50235" y="5421301"/>
            <a:ext cx="810126" cy="810126"/>
          </a:xfrm>
          <a:prstGeom prst="rect">
            <a:avLst/>
          </a:prstGeom>
        </p:spPr>
      </p:pic>
      <p:pic>
        <p:nvPicPr>
          <p:cNvPr id="18" name="Content Placeholder 7" descr="Roast turkey with side dishes">
            <a:extLst>
              <a:ext uri="{FF2B5EF4-FFF2-40B4-BE49-F238E27FC236}">
                <a16:creationId xmlns:a16="http://schemas.microsoft.com/office/drawing/2014/main" id="{8746D895-5967-67BD-C884-2BBF524033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84330" y="2748879"/>
            <a:ext cx="4727162" cy="374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A2D21B-EE1F-0CF0-402A-6B2ED4DE2EA0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85566-6097-F36F-07EB-40C651B2296C}"/>
              </a:ext>
            </a:extLst>
          </p:cNvPr>
          <p:cNvSpPr txBox="1"/>
          <p:nvPr/>
        </p:nvSpPr>
        <p:spPr>
          <a:xfrm>
            <a:off x="211873" y="1086144"/>
            <a:ext cx="552448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536575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Every Christmas, millions of tonnes of food </a:t>
            </a:r>
          </a:p>
          <a:p>
            <a:pPr>
              <a:lnSpc>
                <a:spcPct val="150000"/>
              </a:lnSpc>
              <a:tabLst>
                <a:tab pos="536575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are wasted, including approximately 5 million 	puddings, 2 million turkeys and 74 million 	mince pies.</a:t>
            </a:r>
          </a:p>
        </p:txBody>
      </p:sp>
      <p:pic>
        <p:nvPicPr>
          <p:cNvPr id="7" name="Graphic 6" descr="Gingerbread cookie with solid fill">
            <a:extLst>
              <a:ext uri="{FF2B5EF4-FFF2-40B4-BE49-F238E27FC236}">
                <a16:creationId xmlns:a16="http://schemas.microsoft.com/office/drawing/2014/main" id="{78B2574E-1D6A-1311-2573-5A40A075A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1447959"/>
            <a:ext cx="810126" cy="8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4171B-5A04-9A53-B7CF-754F5269A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5C910305-B356-452D-BD23-75CB7A252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1770" y="6369900"/>
            <a:ext cx="9144000" cy="27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D18F2EF-A63E-DF8C-C452-DA09726D854A}"/>
              </a:ext>
            </a:extLst>
          </p:cNvPr>
          <p:cNvSpPr txBox="1">
            <a:spLocks/>
          </p:cNvSpPr>
          <p:nvPr/>
        </p:nvSpPr>
        <p:spPr>
          <a:xfrm>
            <a:off x="133824" y="1117320"/>
            <a:ext cx="6592798" cy="55240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8096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Crackers contain excess plastic packaging, along with 	a large amount of single use plastic ‘toys’.</a:t>
            </a:r>
          </a:p>
          <a:p>
            <a:pPr marL="0" indent="0">
              <a:lnSpc>
                <a:spcPct val="150000"/>
              </a:lnSpc>
              <a:buNone/>
              <a:tabLst>
                <a:tab pos="8096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Each year, more than 100 million crackers get thrown 	away. Many of these cannot be recycled and end up in 	landfill.</a:t>
            </a:r>
          </a:p>
          <a:p>
            <a:pPr marL="0" indent="0">
              <a:lnSpc>
                <a:spcPct val="150000"/>
              </a:lnSpc>
              <a:buNone/>
              <a:tabLst>
                <a:tab pos="8096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Why not consider plastic-free crackers? Look out for 	the forestry logo on the packaging to recognise 	sustainable sourcing of materials.</a:t>
            </a:r>
          </a:p>
          <a:p>
            <a:pPr marL="0" indent="0">
              <a:lnSpc>
                <a:spcPct val="150000"/>
              </a:lnSpc>
              <a:buNone/>
              <a:tabLst>
                <a:tab pos="8096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You could also try making your own sustainable 	Christmas crackers and fill them with home-made 	paper hats and plastic-free gifts! Don’t forget to include 	a tree-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mendously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funny joke in each cracker too!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A30C8-9401-64AE-E06D-F86C0B3CA9D0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17552FB5-BB54-5910-8635-F42BA4AE1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830524" y="-3593265"/>
            <a:ext cx="893499" cy="8554547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15A1AD-F191-6A36-2DEB-8ADA7C86C78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0" y="434666"/>
            <a:ext cx="8442619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Going crackers for a sustainable Christmas</a:t>
            </a:r>
          </a:p>
        </p:txBody>
      </p:sp>
      <p:pic>
        <p:nvPicPr>
          <p:cNvPr id="1026" name="Picture 2" descr="10 Best Christmas Crackers 2025 | Top Things To Do | DOWTK">
            <a:extLst>
              <a:ext uri="{FF2B5EF4-FFF2-40B4-BE49-F238E27FC236}">
                <a16:creationId xmlns:a16="http://schemas.microsoft.com/office/drawing/2014/main" id="{751749A2-FC0B-7F6C-B1DD-D21FDA0F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816" y="1259409"/>
            <a:ext cx="5583184" cy="3723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Sparkler with solid fill">
            <a:extLst>
              <a:ext uri="{FF2B5EF4-FFF2-40B4-BE49-F238E27FC236}">
                <a16:creationId xmlns:a16="http://schemas.microsoft.com/office/drawing/2014/main" id="{A1DCAC65-AD9A-678D-1054-9F9B2021C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897" b="31897"/>
          <a:stretch>
            <a:fillRect/>
          </a:stretch>
        </p:blipFill>
        <p:spPr>
          <a:xfrm>
            <a:off x="220106" y="1378959"/>
            <a:ext cx="622738" cy="622738"/>
          </a:xfrm>
          <a:prstGeom prst="rect">
            <a:avLst/>
          </a:prstGeom>
        </p:spPr>
      </p:pic>
      <p:pic>
        <p:nvPicPr>
          <p:cNvPr id="5" name="Graphic 4" descr="Sparkler with solid fill">
            <a:extLst>
              <a:ext uri="{FF2B5EF4-FFF2-40B4-BE49-F238E27FC236}">
                <a16:creationId xmlns:a16="http://schemas.microsoft.com/office/drawing/2014/main" id="{35A294DD-A638-631F-96B9-A6E8AE55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897" b="31897"/>
          <a:stretch>
            <a:fillRect/>
          </a:stretch>
        </p:blipFill>
        <p:spPr>
          <a:xfrm>
            <a:off x="220106" y="2436843"/>
            <a:ext cx="622738" cy="622738"/>
          </a:xfrm>
          <a:prstGeom prst="rect">
            <a:avLst/>
          </a:prstGeom>
        </p:spPr>
      </p:pic>
      <p:pic>
        <p:nvPicPr>
          <p:cNvPr id="8" name="Graphic 7" descr="Sparkler with solid fill">
            <a:extLst>
              <a:ext uri="{FF2B5EF4-FFF2-40B4-BE49-F238E27FC236}">
                <a16:creationId xmlns:a16="http://schemas.microsoft.com/office/drawing/2014/main" id="{0F5F0E0A-B8F1-1A4B-745C-064457AA5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897" b="31897"/>
          <a:stretch>
            <a:fillRect/>
          </a:stretch>
        </p:blipFill>
        <p:spPr>
          <a:xfrm>
            <a:off x="220106" y="3807263"/>
            <a:ext cx="622738" cy="622738"/>
          </a:xfrm>
          <a:prstGeom prst="rect">
            <a:avLst/>
          </a:prstGeom>
        </p:spPr>
      </p:pic>
      <p:pic>
        <p:nvPicPr>
          <p:cNvPr id="11" name="Graphic 10" descr="Sparkler with solid fill">
            <a:extLst>
              <a:ext uri="{FF2B5EF4-FFF2-40B4-BE49-F238E27FC236}">
                <a16:creationId xmlns:a16="http://schemas.microsoft.com/office/drawing/2014/main" id="{94D85F3D-A9B0-A8E6-BF93-5ECF5E129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897" b="31897"/>
          <a:stretch>
            <a:fillRect/>
          </a:stretch>
        </p:blipFill>
        <p:spPr>
          <a:xfrm>
            <a:off x="220106" y="5298622"/>
            <a:ext cx="622738" cy="622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25103-F41C-DD95-8603-D3E664C5228A}"/>
              </a:ext>
            </a:extLst>
          </p:cNvPr>
          <p:cNvSpPr txBox="1"/>
          <p:nvPr/>
        </p:nvSpPr>
        <p:spPr>
          <a:xfrm>
            <a:off x="6976519" y="5059986"/>
            <a:ext cx="5003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>
              <a:buNone/>
              <a:tabLst>
                <a:tab pos="84138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More festive tips: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7088" lvl="1" indent="-285750">
              <a:buFont typeface="Arial" panose="020B0604020202020204" pitchFamily="34" charset="0"/>
              <a:buChar char="•"/>
              <a:tabLst>
                <a:tab pos="841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Eco-Friendly Christmas Crackers | Love Your Footprints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27088" lvl="1" indent="-285750">
              <a:buFont typeface="Arial" panose="020B0604020202020204" pitchFamily="34" charset="0"/>
              <a:buChar char="•"/>
              <a:tabLst>
                <a:tab pos="841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Christmas Cracker Kit (set of 6) | Planet Friendly Living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 descr="Sparkler with solid fill">
            <a:extLst>
              <a:ext uri="{FF2B5EF4-FFF2-40B4-BE49-F238E27FC236}">
                <a16:creationId xmlns:a16="http://schemas.microsoft.com/office/drawing/2014/main" id="{BC1D2599-48AA-5D26-45CA-840B24653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897" b="31897"/>
          <a:stretch>
            <a:fillRect/>
          </a:stretch>
        </p:blipFill>
        <p:spPr>
          <a:xfrm>
            <a:off x="6860446" y="5498961"/>
            <a:ext cx="622738" cy="6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65204-5A00-9020-E673-62BF9EE5A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1BE3D23A-8CE8-E917-D0CA-56F502F21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195063" y="-1861798"/>
            <a:ext cx="893499" cy="5281862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45C35-0263-9682-BD78-C012DD8A871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1" y="254199"/>
            <a:ext cx="5014418" cy="81012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Sustainable gifting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F63DC-5328-2678-7099-45D88B250E8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2744" y="500035"/>
            <a:ext cx="6623196" cy="61140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630238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The manufacture and transportation of products also 	create greenhouse gas emissions.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630238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  <a:tabLst>
                <a:tab pos="630238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Why not consider sustainable gifting by: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630238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>
              <a:lnSpc>
                <a:spcPct val="150000"/>
              </a:lnSpc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630238" algn="l"/>
                <a:tab pos="9874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Giving fewer gifts that are more meaningful.</a:t>
            </a:r>
          </a:p>
          <a:p>
            <a:pPr marL="630238">
              <a:lnSpc>
                <a:spcPct val="150000"/>
              </a:lnSpc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630238" algn="l"/>
                <a:tab pos="9874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Choosing items that are useful, or experiences, rather 	than material gifts. </a:t>
            </a:r>
          </a:p>
          <a:p>
            <a:pPr marL="630238">
              <a:lnSpc>
                <a:spcPct val="150000"/>
              </a:lnSpc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630238" algn="l"/>
                <a:tab pos="9874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Thinking about the materials used – avoid single-use 	plastics, look for organic food and clothing.</a:t>
            </a:r>
          </a:p>
          <a:p>
            <a:pPr marL="630238">
              <a:lnSpc>
                <a:spcPct val="150000"/>
              </a:lnSpc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630238" algn="l"/>
                <a:tab pos="9874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Why not consider pre-loved gifts? </a:t>
            </a:r>
          </a:p>
          <a:p>
            <a:pPr marL="630238">
              <a:lnSpc>
                <a:spcPct val="100000"/>
              </a:lnSpc>
              <a:buSzPct val="200000"/>
              <a:tabLst>
                <a:tab pos="630238" algn="l"/>
                <a:tab pos="987425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200000"/>
              <a:tabLst>
                <a:tab pos="84138" algn="l"/>
                <a:tab pos="630238" algn="l"/>
                <a:tab pos="987425" algn="l"/>
              </a:tabLst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		More festive tips: </a:t>
            </a:r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tabLst>
                <a:tab pos="84138" algn="l"/>
                <a:tab pos="9874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Top tips for a sustainable Christmas | WWF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 descr="Person wrapping Christmas gift">
            <a:extLst>
              <a:ext uri="{FF2B5EF4-FFF2-40B4-BE49-F238E27FC236}">
                <a16:creationId xmlns:a16="http://schemas.microsoft.com/office/drawing/2014/main" id="{39EE44F8-7C13-3CB3-0D11-C0E43FA364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3" y="2747063"/>
            <a:ext cx="5278592" cy="389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phic 10" descr="Stocking with solid fill">
            <a:extLst>
              <a:ext uri="{FF2B5EF4-FFF2-40B4-BE49-F238E27FC236}">
                <a16:creationId xmlns:a16="http://schemas.microsoft.com/office/drawing/2014/main" id="{29CF992F-5E07-30F6-C6CF-BDBC7047B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80012" y="1516880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D30877-82EE-5ABA-0E83-6B05F036D6CB}"/>
              </a:ext>
            </a:extLst>
          </p:cNvPr>
          <p:cNvSpPr txBox="1"/>
          <p:nvPr/>
        </p:nvSpPr>
        <p:spPr>
          <a:xfrm>
            <a:off x="695519" y="1376189"/>
            <a:ext cx="451072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30238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Giving gifts is a key Christmas tradition but can also lead to over-consumption and waste.</a:t>
            </a:r>
          </a:p>
        </p:txBody>
      </p:sp>
      <p:pic>
        <p:nvPicPr>
          <p:cNvPr id="6" name="Graphic 5" descr="Stocking with solid fill">
            <a:extLst>
              <a:ext uri="{FF2B5EF4-FFF2-40B4-BE49-F238E27FC236}">
                <a16:creationId xmlns:a16="http://schemas.microsoft.com/office/drawing/2014/main" id="{BFBEB91B-B785-6A38-F65B-1445082A1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1516880"/>
            <a:ext cx="914400" cy="914400"/>
          </a:xfrm>
          <a:prstGeom prst="rect">
            <a:avLst/>
          </a:prstGeom>
        </p:spPr>
      </p:pic>
      <p:pic>
        <p:nvPicPr>
          <p:cNvPr id="7" name="Graphic 6" descr="Stocking with solid fill">
            <a:extLst>
              <a:ext uri="{FF2B5EF4-FFF2-40B4-BE49-F238E27FC236}">
                <a16:creationId xmlns:a16="http://schemas.microsoft.com/office/drawing/2014/main" id="{DD859DC3-5EFB-C68D-1560-C7019AED2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81600" y="434266"/>
            <a:ext cx="914400" cy="914400"/>
          </a:xfrm>
          <a:prstGeom prst="rect">
            <a:avLst/>
          </a:prstGeom>
        </p:spPr>
      </p:pic>
      <p:pic>
        <p:nvPicPr>
          <p:cNvPr id="9" name="Graphic 8" descr="Stocking with solid fill">
            <a:extLst>
              <a:ext uri="{FF2B5EF4-FFF2-40B4-BE49-F238E27FC236}">
                <a16:creationId xmlns:a16="http://schemas.microsoft.com/office/drawing/2014/main" id="{64FD2A56-FA9F-95D7-12DE-44E3FA35C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92949" y="52862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5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064571E-BA6D-4251-9520-605A5A589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1770" y="6369900"/>
            <a:ext cx="9144000" cy="27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E8137B-67AE-46BC-975A-2925684A77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1872" y="417462"/>
            <a:ext cx="8091299" cy="8101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Go green with your gift wrap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9A66C6-509A-4FE7-99B3-5D95C591C81B}"/>
              </a:ext>
            </a:extLst>
          </p:cNvPr>
          <p:cNvSpPr txBox="1">
            <a:spLocks/>
          </p:cNvSpPr>
          <p:nvPr/>
        </p:nvSpPr>
        <p:spPr>
          <a:xfrm>
            <a:off x="143243" y="1173192"/>
            <a:ext cx="7344308" cy="5339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8096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Each year, wrapping paper is often used only once, and 	approximately 200,000 miles of gift wrap is thrown away.</a:t>
            </a:r>
          </a:p>
          <a:p>
            <a:pPr marL="0" indent="0">
              <a:lnSpc>
                <a:spcPct val="150000"/>
              </a:lnSpc>
              <a:buNone/>
              <a:tabLst>
                <a:tab pos="8096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Furthermore, Sellotape and ribbon cannot be recycled. </a:t>
            </a:r>
          </a:p>
          <a:p>
            <a:pPr marL="0" indent="0">
              <a:lnSpc>
                <a:spcPct val="150000"/>
              </a:lnSpc>
              <a:buNone/>
              <a:tabLst>
                <a:tab pos="8096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Ribbon also contains harmful synthetics.</a:t>
            </a:r>
          </a:p>
          <a:p>
            <a:pPr marL="0" indent="0">
              <a:lnSpc>
                <a:spcPct val="150000"/>
              </a:lnSpc>
              <a:buNone/>
              <a:tabLst>
                <a:tab pos="80962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Why not try using the following alternatives for wrapping: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9625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630238">
              <a:lnSpc>
                <a:spcPct val="150000"/>
              </a:lnSpc>
              <a:spcBef>
                <a:spcPts val="0"/>
              </a:spcBef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524000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Fabric wraps (e.g.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furoshiki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 - Japanese wrapping cloth).</a:t>
            </a:r>
          </a:p>
          <a:p>
            <a:pPr marL="809625" indent="-630238">
              <a:lnSpc>
                <a:spcPct val="150000"/>
              </a:lnSpc>
              <a:spcBef>
                <a:spcPts val="0"/>
              </a:spcBef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524000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Foil-free and glitter-free paper, brown kraft paper or old newspaper, all of which can be recycled.</a:t>
            </a:r>
          </a:p>
          <a:p>
            <a:pPr marL="809625" indent="-630238">
              <a:lnSpc>
                <a:spcPct val="150000"/>
              </a:lnSpc>
              <a:spcBef>
                <a:spcPts val="0"/>
              </a:spcBef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524000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Natural decorations, such as twine, dried flowers, compostable brown tape and/or compostable garden twine.</a:t>
            </a:r>
          </a:p>
          <a:p>
            <a:pPr marL="809625" indent="-630238">
              <a:lnSpc>
                <a:spcPct val="150000"/>
              </a:lnSpc>
              <a:spcBef>
                <a:spcPts val="0"/>
              </a:spcBef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tabLst>
                <a:tab pos="1524000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Avoid gift tags and write names on the presents instead.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D96E7-B15B-2CE8-7A1A-4C1B9CDC30B5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A58CD6-63E5-45A3-0FF6-95EBA8667877}"/>
              </a:ext>
            </a:extLst>
          </p:cNvPr>
          <p:cNvSpPr txBox="1"/>
          <p:nvPr/>
        </p:nvSpPr>
        <p:spPr>
          <a:xfrm>
            <a:off x="7714930" y="5291979"/>
            <a:ext cx="410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9625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More festive tips: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15 Eco-Friendly and Zero-Waste Gift Wrapping Ideas - Mindful of the Home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7" descr="Gift boxes wrapped in decorative paper, tied with twine">
            <a:extLst>
              <a:ext uri="{FF2B5EF4-FFF2-40B4-BE49-F238E27FC236}">
                <a16:creationId xmlns:a16="http://schemas.microsoft.com/office/drawing/2014/main" id="{39098234-F6A7-E8C2-69D1-4B884B1AB2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020041" y="965856"/>
            <a:ext cx="4960087" cy="416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D3C41B59-90A8-B499-BAF3-9791B04D4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717306" y="-2384041"/>
            <a:ext cx="893499" cy="6326349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0771DFC-67CC-1E2F-98A7-3D0658C00E6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39230" y="516482"/>
            <a:ext cx="5804522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Greening your gift wrap</a:t>
            </a:r>
          </a:p>
        </p:txBody>
      </p:sp>
      <p:pic>
        <p:nvPicPr>
          <p:cNvPr id="27" name="Graphic 26" descr="Present with solid fill">
            <a:extLst>
              <a:ext uri="{FF2B5EF4-FFF2-40B4-BE49-F238E27FC236}">
                <a16:creationId xmlns:a16="http://schemas.microsoft.com/office/drawing/2014/main" id="{FF828517-6DDE-435E-39C1-4F3397EB0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1872" y="1291579"/>
            <a:ext cx="728590" cy="728590"/>
          </a:xfrm>
          <a:prstGeom prst="rect">
            <a:avLst/>
          </a:prstGeom>
        </p:spPr>
      </p:pic>
      <p:pic>
        <p:nvPicPr>
          <p:cNvPr id="28" name="Graphic 27" descr="Present with solid fill">
            <a:extLst>
              <a:ext uri="{FF2B5EF4-FFF2-40B4-BE49-F238E27FC236}">
                <a16:creationId xmlns:a16="http://schemas.microsoft.com/office/drawing/2014/main" id="{58C49BB9-099C-3937-EF3A-D547889216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1872" y="2274068"/>
            <a:ext cx="728590" cy="728590"/>
          </a:xfrm>
          <a:prstGeom prst="rect">
            <a:avLst/>
          </a:prstGeom>
        </p:spPr>
      </p:pic>
      <p:pic>
        <p:nvPicPr>
          <p:cNvPr id="29" name="Graphic 28" descr="Present with solid fill">
            <a:extLst>
              <a:ext uri="{FF2B5EF4-FFF2-40B4-BE49-F238E27FC236}">
                <a16:creationId xmlns:a16="http://schemas.microsoft.com/office/drawing/2014/main" id="{B21F2DF5-A925-8274-E7BF-B6629774A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1872" y="3090138"/>
            <a:ext cx="728590" cy="728590"/>
          </a:xfrm>
          <a:prstGeom prst="rect">
            <a:avLst/>
          </a:prstGeom>
        </p:spPr>
      </p:pic>
      <p:pic>
        <p:nvPicPr>
          <p:cNvPr id="3" name="Graphic 2" descr="Present with solid fill">
            <a:extLst>
              <a:ext uri="{FF2B5EF4-FFF2-40B4-BE49-F238E27FC236}">
                <a16:creationId xmlns:a16="http://schemas.microsoft.com/office/drawing/2014/main" id="{AA37198E-3BB2-69E3-86BD-0E50B9912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50635" y="5671489"/>
            <a:ext cx="728590" cy="7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4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7EA6C-ED4E-1849-F1BE-21A1E56E0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003E390-F69B-5902-0FD8-F2B2F5C8A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1770" y="6369900"/>
            <a:ext cx="9144000" cy="27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E71562-90BB-D441-72D9-3DA4ACA3AAF7}"/>
              </a:ext>
            </a:extLst>
          </p:cNvPr>
          <p:cNvSpPr txBox="1">
            <a:spLocks/>
          </p:cNvSpPr>
          <p:nvPr/>
        </p:nvSpPr>
        <p:spPr>
          <a:xfrm>
            <a:off x="5471870" y="1336722"/>
            <a:ext cx="6597153" cy="51688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0">
              <a:lnSpc>
                <a:spcPct val="15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Choose lights that are powered by a plug rather than batteries.</a:t>
            </a:r>
          </a:p>
          <a:p>
            <a:pPr marL="630238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0">
              <a:lnSpc>
                <a:spcPct val="15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When using batteries, use rechargeable batteries rather than buying new batteries each time.</a:t>
            </a:r>
          </a:p>
          <a:p>
            <a:pPr marL="630238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0">
              <a:lnSpc>
                <a:spcPct val="15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Make sure that Christmas lights are turned off at night. Not only is this much safer for you, but it will also save you money and electricity.</a:t>
            </a:r>
          </a:p>
          <a:p>
            <a:pPr marL="630238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0">
              <a:lnSpc>
                <a:spcPct val="150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More festive tips: </a:t>
            </a:r>
          </a:p>
          <a:p>
            <a:pPr marL="1200150" lvl="2" indent="-28575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Top tips for a sustainable Christmas | WWF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30238" indent="0">
              <a:lnSpc>
                <a:spcPct val="15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85DBB-0066-6563-2F8A-F0781B577851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21B79AE9-9A18-E033-8217-E8B9497B0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852707" y="-2519442"/>
            <a:ext cx="893499" cy="6597155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7E3E93-D721-AAF5-A4E5-7210C2E6F93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39229" y="516482"/>
            <a:ext cx="6487695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the way to sustainability  </a:t>
            </a:r>
          </a:p>
        </p:txBody>
      </p:sp>
      <p:pic>
        <p:nvPicPr>
          <p:cNvPr id="7" name="Content Placeholder 7" descr="Child seated in front of Christmas tree">
            <a:extLst>
              <a:ext uri="{FF2B5EF4-FFF2-40B4-BE49-F238E27FC236}">
                <a16:creationId xmlns:a16="http://schemas.microsoft.com/office/drawing/2014/main" id="{891A6F97-CED5-22D6-79C9-B873A93516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99" y="2590507"/>
            <a:ext cx="4685949" cy="393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phic 11" descr="Festive lantern with solid fill">
            <a:extLst>
              <a:ext uri="{FF2B5EF4-FFF2-40B4-BE49-F238E27FC236}">
                <a16:creationId xmlns:a16="http://schemas.microsoft.com/office/drawing/2014/main" id="{99F27771-B6AC-08EB-F0FD-90CB5468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26392" y="2610777"/>
            <a:ext cx="842416" cy="842416"/>
          </a:xfrm>
          <a:prstGeom prst="rect">
            <a:avLst/>
          </a:prstGeom>
        </p:spPr>
      </p:pic>
      <p:pic>
        <p:nvPicPr>
          <p:cNvPr id="13" name="Graphic 12" descr="Festive lantern with solid fill">
            <a:extLst>
              <a:ext uri="{FF2B5EF4-FFF2-40B4-BE49-F238E27FC236}">
                <a16:creationId xmlns:a16="http://schemas.microsoft.com/office/drawing/2014/main" id="{D702EB75-C084-032F-A298-888E1DECB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26392" y="3820847"/>
            <a:ext cx="842416" cy="842416"/>
          </a:xfrm>
          <a:prstGeom prst="rect">
            <a:avLst/>
          </a:prstGeom>
        </p:spPr>
      </p:pic>
      <p:pic>
        <p:nvPicPr>
          <p:cNvPr id="15" name="Graphic 14" descr="Festive lantern with solid fill">
            <a:extLst>
              <a:ext uri="{FF2B5EF4-FFF2-40B4-BE49-F238E27FC236}">
                <a16:creationId xmlns:a16="http://schemas.microsoft.com/office/drawing/2014/main" id="{BA952FE8-F257-DB85-F937-620F734A9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26392" y="5050858"/>
            <a:ext cx="842416" cy="842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EB9783-650F-FC9D-8D59-DAE8F7617C99}"/>
              </a:ext>
            </a:extLst>
          </p:cNvPr>
          <p:cNvSpPr txBox="1"/>
          <p:nvPr/>
        </p:nvSpPr>
        <p:spPr>
          <a:xfrm>
            <a:off x="211873" y="1264562"/>
            <a:ext cx="514840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0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selecting Christmas lights try to use LED lights as they use less energy and last longer.</a:t>
            </a:r>
          </a:p>
        </p:txBody>
      </p:sp>
      <p:pic>
        <p:nvPicPr>
          <p:cNvPr id="10" name="Graphic 9" descr="Festive lantern with solid fill">
            <a:extLst>
              <a:ext uri="{FF2B5EF4-FFF2-40B4-BE49-F238E27FC236}">
                <a16:creationId xmlns:a16="http://schemas.microsoft.com/office/drawing/2014/main" id="{4FECDF9E-30D8-5DD7-CF12-A7F70F094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574" y="1428604"/>
            <a:ext cx="842416" cy="842416"/>
          </a:xfrm>
          <a:prstGeom prst="rect">
            <a:avLst/>
          </a:prstGeom>
        </p:spPr>
      </p:pic>
      <p:pic>
        <p:nvPicPr>
          <p:cNvPr id="14" name="Graphic 13" descr="Festive lantern with solid fill">
            <a:extLst>
              <a:ext uri="{FF2B5EF4-FFF2-40B4-BE49-F238E27FC236}">
                <a16:creationId xmlns:a16="http://schemas.microsoft.com/office/drawing/2014/main" id="{BE148E73-3EFD-4FA2-6FBF-811AD8455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85512" y="1420484"/>
            <a:ext cx="842416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1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49472-1FF6-535E-0C0B-C39B7BE9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1B3063-FF6A-4EA3-B340-163C7FA6ADDA}"/>
              </a:ext>
            </a:extLst>
          </p:cNvPr>
          <p:cNvSpPr txBox="1">
            <a:spLocks/>
          </p:cNvSpPr>
          <p:nvPr/>
        </p:nvSpPr>
        <p:spPr>
          <a:xfrm>
            <a:off x="211873" y="1537109"/>
            <a:ext cx="6771939" cy="4493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5365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This party season we know you want to dress to 	impress! 	But when selecting your party outfits, choose sustainably.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36575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5365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Choose pre-loved clothing from second hand shops and/or 	clothing apps or borrow from your friends and family!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365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  <a:tabLst>
                <a:tab pos="5365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Why not donate an old item for someone else to find or try 	to sell some items.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36575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536575" algn="l"/>
              </a:tabLs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Remember … You definitely CAN wear the same thing 	twice!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EB7C4F-BEE2-BF87-19B2-ABF80DD648C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211873" y="647708"/>
            <a:ext cx="7139337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the way in being sustainable  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7833CA3F-31D4-398F-D347-D8AEC9A143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4217912" y="-3968578"/>
            <a:ext cx="893499" cy="9329326"/>
          </a:xfrm>
          <a:prstGeom prst="round2SameRect">
            <a:avLst/>
          </a:prstGeom>
          <a:solidFill>
            <a:srgbClr val="0B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FAE9B3-C5A0-4B73-568B-547B873A2F5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98430" y="434842"/>
            <a:ext cx="9230896" cy="8101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Dress to impress, both stylishly and sustainably</a:t>
            </a:r>
          </a:p>
        </p:txBody>
      </p:sp>
      <p:pic>
        <p:nvPicPr>
          <p:cNvPr id="11" name="Content Placeholder 7" descr="People hanging out at night">
            <a:extLst>
              <a:ext uri="{FF2B5EF4-FFF2-40B4-BE49-F238E27FC236}">
                <a16:creationId xmlns:a16="http://schemas.microsoft.com/office/drawing/2014/main" id="{9FBDFF6C-9D41-1E43-9839-5CE2CF531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65138" y="1240791"/>
            <a:ext cx="5228432" cy="423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phic 16" descr="Mannequin with solid fill">
            <a:extLst>
              <a:ext uri="{FF2B5EF4-FFF2-40B4-BE49-F238E27FC236}">
                <a16:creationId xmlns:a16="http://schemas.microsoft.com/office/drawing/2014/main" id="{46F1A4DC-347A-45AB-04FE-8A28733B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30" y="1637384"/>
            <a:ext cx="810126" cy="810126"/>
          </a:xfrm>
          <a:prstGeom prst="rect">
            <a:avLst/>
          </a:prstGeom>
        </p:spPr>
      </p:pic>
      <p:pic>
        <p:nvPicPr>
          <p:cNvPr id="19" name="Graphic 18" descr="Mannequin with solid fill">
            <a:extLst>
              <a:ext uri="{FF2B5EF4-FFF2-40B4-BE49-F238E27FC236}">
                <a16:creationId xmlns:a16="http://schemas.microsoft.com/office/drawing/2014/main" id="{EE827FA5-C585-1B62-C558-6716E1E9F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30" y="2813669"/>
            <a:ext cx="810126" cy="810126"/>
          </a:xfrm>
          <a:prstGeom prst="rect">
            <a:avLst/>
          </a:prstGeom>
        </p:spPr>
      </p:pic>
      <p:pic>
        <p:nvPicPr>
          <p:cNvPr id="21" name="Graphic 20" descr="Mannequin with solid fill">
            <a:extLst>
              <a:ext uri="{FF2B5EF4-FFF2-40B4-BE49-F238E27FC236}">
                <a16:creationId xmlns:a16="http://schemas.microsoft.com/office/drawing/2014/main" id="{1016322B-92B5-7528-B1B1-2D47883FE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414" y="3988061"/>
            <a:ext cx="810126" cy="8101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EF95A7-F952-4C5A-5FD3-A84B1BB2FFF5}"/>
              </a:ext>
            </a:extLst>
          </p:cNvPr>
          <p:cNvSpPr txBox="1">
            <a:spLocks/>
          </p:cNvSpPr>
          <p:nvPr/>
        </p:nvSpPr>
        <p:spPr>
          <a:xfrm>
            <a:off x="211873" y="6423158"/>
            <a:ext cx="506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Hertfordshire County Council</a:t>
            </a:r>
          </a:p>
        </p:txBody>
      </p:sp>
      <p:pic>
        <p:nvPicPr>
          <p:cNvPr id="25" name="Graphic 24" descr="Mannequin with solid fill">
            <a:extLst>
              <a:ext uri="{FF2B5EF4-FFF2-40B4-BE49-F238E27FC236}">
                <a16:creationId xmlns:a16="http://schemas.microsoft.com/office/drawing/2014/main" id="{3978A25A-76DF-BD91-8917-E23BC36B7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414" y="5094765"/>
            <a:ext cx="810126" cy="810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89A14-9490-AFB0-349E-A122DB09B709}"/>
              </a:ext>
            </a:extLst>
          </p:cNvPr>
          <p:cNvSpPr txBox="1"/>
          <p:nvPr/>
        </p:nvSpPr>
        <p:spPr>
          <a:xfrm>
            <a:off x="7249967" y="5499828"/>
            <a:ext cx="46980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536575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More festive tips: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Top tips for a sustainable Christmas | WWF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 descr="Mannequin with solid fill">
            <a:extLst>
              <a:ext uri="{FF2B5EF4-FFF2-40B4-BE49-F238E27FC236}">
                <a16:creationId xmlns:a16="http://schemas.microsoft.com/office/drawing/2014/main" id="{AB9AC7AF-A28E-EDAC-1113-30E1842DE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92192" y="5573157"/>
            <a:ext cx="810126" cy="8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CC85479FC4E42BC51B01E9531FAF8" ma:contentTypeVersion="19" ma:contentTypeDescription="Create a new document." ma:contentTypeScope="" ma:versionID="08e467000985d707cadc3aa3c3318cc0">
  <xsd:schema xmlns:xsd="http://www.w3.org/2001/XMLSchema" xmlns:xs="http://www.w3.org/2001/XMLSchema" xmlns:p="http://schemas.microsoft.com/office/2006/metadata/properties" xmlns:ns2="50556f6b-f776-4b4f-b0c4-f01ea8c715bb" xmlns:ns3="03d264b3-6678-4184-8ce6-937aabf157c3" xmlns:ns4="38ad7806-bf7d-49de-9497-8462e8eaa839" targetNamespace="http://schemas.microsoft.com/office/2006/metadata/properties" ma:root="true" ma:fieldsID="251600cc1b4d04d05bef2f1ba3a587f1" ns2:_="" ns3:_="" ns4:_="">
    <xsd:import namespace="50556f6b-f776-4b4f-b0c4-f01ea8c715bb"/>
    <xsd:import namespace="03d264b3-6678-4184-8ce6-937aabf157c3"/>
    <xsd:import namespace="38ad7806-bf7d-49de-9497-8462e8eaa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56f6b-f776-4b4f-b0c4-f01ea8c71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cecac4d-2ae6-4b11-90e2-d65a676b88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264b3-6678-4184-8ce6-937aabf157c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194cead-4215-47d5-9482-f3f151d4c51b}" ma:internalName="TaxCatchAll" ma:showField="CatchAllData" ma:web="38ad7806-bf7d-49de-9497-8462e8eaa8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d7806-bf7d-49de-9497-8462e8eaa83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d264b3-6678-4184-8ce6-937aabf157c3" xsi:nil="true"/>
    <lcf76f155ced4ddcb4097134ff3c332f xmlns="50556f6b-f776-4b4f-b0c4-f01ea8c715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7EC391-C28E-4F21-92EA-D9F731D0F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56f6b-f776-4b4f-b0c4-f01ea8c715bb"/>
    <ds:schemaRef ds:uri="03d264b3-6678-4184-8ce6-937aabf157c3"/>
    <ds:schemaRef ds:uri="38ad7806-bf7d-49de-9497-8462e8eaa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C2D0E-A36D-44D2-A98D-0888A072B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6EE912-D2FC-48D3-B582-B4323DE9A286}">
  <ds:schemaRefs>
    <ds:schemaRef ds:uri="http://purl.org/dc/elements/1.1/"/>
    <ds:schemaRef ds:uri="03d264b3-6678-4184-8ce6-937aabf157c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0556f6b-f776-4b4f-b0c4-f01ea8c715bb"/>
    <ds:schemaRef ds:uri="http://schemas.microsoft.com/office/infopath/2007/PartnerControls"/>
    <ds:schemaRef ds:uri="38ad7806-bf7d-49de-9497-8462e8eaa839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3e92c36-6617-4e71-a989-dd739ad32a4d}" enabled="0" method="" siteId="{53e92c36-6617-4e71-a989-dd739ad32a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629</Words>
  <Application>Microsoft Office PowerPoint</Application>
  <PresentationFormat>Widescreen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Office Theme</vt:lpstr>
      <vt:lpstr>Top 10 Tips for a Sustainable Christmas</vt:lpstr>
      <vt:lpstr>Top 10 Tips for a Sustainable Christmas </vt:lpstr>
      <vt:lpstr>1. Make your own Christmas decorations </vt:lpstr>
      <vt:lpstr>2. Reduce festive food waste </vt:lpstr>
      <vt:lpstr>PowerPoint Presentation</vt:lpstr>
      <vt:lpstr>4. Sustainable gifting</vt:lpstr>
      <vt:lpstr>4. Go green with your gift wrap </vt:lpstr>
      <vt:lpstr>PowerPoint Presentation</vt:lpstr>
      <vt:lpstr>PowerPoint Presentation</vt:lpstr>
      <vt:lpstr>Insert title text here</vt:lpstr>
      <vt:lpstr>Insert title text here</vt:lpstr>
      <vt:lpstr>Insert title text here</vt:lpstr>
      <vt:lpstr>Insert title text here</vt:lpstr>
      <vt:lpstr>PowerPoint Presentation</vt:lpstr>
    </vt:vector>
  </TitlesOfParts>
  <Company>Hertfordshire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Ross McLean</dc:creator>
  <cp:lastModifiedBy>Martha Braithwaite</cp:lastModifiedBy>
  <cp:revision>53</cp:revision>
  <dcterms:created xsi:type="dcterms:W3CDTF">2022-12-06T13:05:36Z</dcterms:created>
  <dcterms:modified xsi:type="dcterms:W3CDTF">2025-12-17T09:54:20Z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0x010100E08CC85479FC4E42BC51B01E9531FAF8</vt:lpwstr>
  </property>
  <property fmtid="{D5CDD505-2E9C-101B-9397-08002B2CF9AE}" pid="3" name="MediaServiceImageTags">
    <vt:lpwstr/>
  </property>
</Properties>
</file>